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4" r:id="rId1"/>
  </p:sldMasterIdLst>
  <p:notesMasterIdLst>
    <p:notesMasterId r:id="rId28"/>
  </p:notesMasterIdLst>
  <p:sldIdLst>
    <p:sldId id="259" r:id="rId2"/>
    <p:sldId id="261" r:id="rId3"/>
    <p:sldId id="262" r:id="rId4"/>
    <p:sldId id="263" r:id="rId5"/>
    <p:sldId id="256" r:id="rId6"/>
    <p:sldId id="257" r:id="rId7"/>
    <p:sldId id="266" r:id="rId8"/>
    <p:sldId id="265" r:id="rId9"/>
    <p:sldId id="268" r:id="rId10"/>
    <p:sldId id="269" r:id="rId11"/>
    <p:sldId id="267" r:id="rId12"/>
    <p:sldId id="270" r:id="rId13"/>
    <p:sldId id="258" r:id="rId14"/>
    <p:sldId id="271" r:id="rId15"/>
    <p:sldId id="272" r:id="rId16"/>
    <p:sldId id="273" r:id="rId17"/>
    <p:sldId id="282" r:id="rId18"/>
    <p:sldId id="274" r:id="rId19"/>
    <p:sldId id="275" r:id="rId20"/>
    <p:sldId id="281" r:id="rId21"/>
    <p:sldId id="283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uce\Desktop\beer%20cha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ruce\Desktop\beer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Bar</a:t>
            </a:r>
            <a:r>
              <a:rPr lang="en-US" baseline="0" dirty="0"/>
              <a:t> Chart of </a:t>
            </a:r>
            <a:r>
              <a:rPr lang="en-US" dirty="0"/>
              <a:t>Net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483235829865138E-2"/>
          <c:y val="5.0305764411027576E-2"/>
          <c:w val="0.93947183635083253"/>
          <c:h val="0.85771404890178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Net Negative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Sheet4!$B$2:$B$52</c:f>
              <c:numCache>
                <c:formatCode>_(* #,##0.00_);_(* \(#,##0.00\);_(* "-"??_);_(@_)</c:formatCode>
                <c:ptCount val="51"/>
                <c:pt idx="1">
                  <c:v>-1.98658783609809</c:v>
                </c:pt>
                <c:pt idx="2">
                  <c:v>-0.28812638325000695</c:v>
                </c:pt>
                <c:pt idx="4">
                  <c:v>-5.0575968816252281</c:v>
                </c:pt>
                <c:pt idx="5">
                  <c:v>-15.227848942829478</c:v>
                </c:pt>
                <c:pt idx="6">
                  <c:v>-0.47008240767454124</c:v>
                </c:pt>
                <c:pt idx="7">
                  <c:v>-1.1659493793720277</c:v>
                </c:pt>
                <c:pt idx="9">
                  <c:v>-0.59073774323605566</c:v>
                </c:pt>
                <c:pt idx="11">
                  <c:v>-0.36825623527970497</c:v>
                </c:pt>
                <c:pt idx="12">
                  <c:v>-0.87259997591303518</c:v>
                </c:pt>
                <c:pt idx="13">
                  <c:v>-0.23401499411726956</c:v>
                </c:pt>
                <c:pt idx="14">
                  <c:v>-2.9286424392908534</c:v>
                </c:pt>
                <c:pt idx="15">
                  <c:v>-0.46596869832453713</c:v>
                </c:pt>
                <c:pt idx="18">
                  <c:v>-0.18653731104790638</c:v>
                </c:pt>
                <c:pt idx="19">
                  <c:v>-2.8420586385486439</c:v>
                </c:pt>
                <c:pt idx="21">
                  <c:v>-4.3397947772188701</c:v>
                </c:pt>
                <c:pt idx="22">
                  <c:v>-6.4962294316384366</c:v>
                </c:pt>
                <c:pt idx="23">
                  <c:v>-4.0752627751697226</c:v>
                </c:pt>
                <c:pt idx="25">
                  <c:v>-1.1732705018576091</c:v>
                </c:pt>
                <c:pt idx="26">
                  <c:v>-2.3770962629077586</c:v>
                </c:pt>
                <c:pt idx="27">
                  <c:v>-0.58680755234552895</c:v>
                </c:pt>
                <c:pt idx="29">
                  <c:v>-0.59971755225180412</c:v>
                </c:pt>
                <c:pt idx="31">
                  <c:v>-0.50122478453351449</c:v>
                </c:pt>
                <c:pt idx="33">
                  <c:v>-5.6774927801311748</c:v>
                </c:pt>
                <c:pt idx="35">
                  <c:v>-5.2249763563340448</c:v>
                </c:pt>
                <c:pt idx="37">
                  <c:v>-10.213026777521204</c:v>
                </c:pt>
                <c:pt idx="38">
                  <c:v>-20.815134380738055</c:v>
                </c:pt>
                <c:pt idx="39">
                  <c:v>-0.57104169442112984</c:v>
                </c:pt>
                <c:pt idx="41">
                  <c:v>-2.0474730577142192E-2</c:v>
                </c:pt>
                <c:pt idx="44">
                  <c:v>-0.53153625729540188</c:v>
                </c:pt>
                <c:pt idx="45">
                  <c:v>-3.0722434525739257</c:v>
                </c:pt>
                <c:pt idx="46">
                  <c:v>-0.64985738142065896</c:v>
                </c:pt>
                <c:pt idx="47">
                  <c:v>-3.7860371570951465</c:v>
                </c:pt>
                <c:pt idx="49">
                  <c:v>-7.0254631619168215</c:v>
                </c:pt>
                <c:pt idx="50">
                  <c:v>-0.71466266574432025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4-4EB4-BF8A-428CDCA68B64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Net Positive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Sheet4!$C$2:$C$52</c:f>
              <c:numCache>
                <c:formatCode>General</c:formatCode>
                <c:ptCount val="51"/>
                <c:pt idx="0" formatCode="_(* #,##0.00_);_(* \(#,##0.00\);_(* &quot;-&quot;??_);_(@_)">
                  <c:v>0.92844989001586176</c:v>
                </c:pt>
                <c:pt idx="3" formatCode="_(* #,##0.00_);_(* \(#,##0.00\);_(* &quot;-&quot;??_);_(@_)">
                  <c:v>0.47171391132159152</c:v>
                </c:pt>
                <c:pt idx="8" formatCode="_(* #,##0.00_);_(* \(#,##0.00\);_(* &quot;-&quot;??_);_(@_)">
                  <c:v>0.28735239539535917</c:v>
                </c:pt>
                <c:pt idx="10" formatCode="_(* #,##0.00_);_(* \(#,##0.00\);_(* &quot;-&quot;??_);_(@_)">
                  <c:v>0.70451128276414687</c:v>
                </c:pt>
                <c:pt idx="16" formatCode="_(* #,##0.00_);_(* \(#,##0.00\);_(* &quot;-&quot;??_);_(@_)">
                  <c:v>0.22402321193715821</c:v>
                </c:pt>
                <c:pt idx="17" formatCode="_(* #,##0.00_);_(* \(#,##0.00\);_(* &quot;-&quot;??_);_(@_)">
                  <c:v>0.32333793346018547</c:v>
                </c:pt>
                <c:pt idx="20" formatCode="_(* #,##0.00_);_(* \(#,##0.00\);_(* &quot;-&quot;??_);_(@_)">
                  <c:v>0.31563112948534622</c:v>
                </c:pt>
                <c:pt idx="24" formatCode="_(* #,##0.00_);_(* \(#,##0.00\);_(* &quot;-&quot;??_);_(@_)">
                  <c:v>0.54982306430043371</c:v>
                </c:pt>
                <c:pt idx="28" formatCode="_(* #,##0.00_);_(* \(#,##0.00\);_(* &quot;-&quot;??_);_(@_)">
                  <c:v>0.4712763404138941</c:v>
                </c:pt>
                <c:pt idx="30" formatCode="_(* #,##0.00_);_(* \(#,##0.00\);_(* &quot;-&quot;??_);_(@_)">
                  <c:v>2.4838847436506186</c:v>
                </c:pt>
                <c:pt idx="32" formatCode="_(* #,##0.00_);_(* \(#,##0.00\);_(* &quot;-&quot;??_);_(@_)">
                  <c:v>2.1970020144241387</c:v>
                </c:pt>
                <c:pt idx="34" formatCode="_(* #,##0.00_);_(* \(#,##0.00\);_(* &quot;-&quot;??_);_(@_)">
                  <c:v>7.5204207901646142E-3</c:v>
                </c:pt>
                <c:pt idx="36" formatCode="_(* #,##0.00_);_(* \(#,##0.00\);_(* &quot;-&quot;??_);_(@_)">
                  <c:v>0.21507400982255784</c:v>
                </c:pt>
                <c:pt idx="40" formatCode="_(* #,##0.00_);_(* \(#,##0.00\);_(* &quot;-&quot;??_);_(@_)">
                  <c:v>0.59378214204841284</c:v>
                </c:pt>
                <c:pt idx="42" formatCode="_(* #,##0.00_);_(* \(#,##0.00\);_(* &quot;-&quot;??_);_(@_)">
                  <c:v>0.61099884660577808</c:v>
                </c:pt>
                <c:pt idx="43" formatCode="_(* #,##0.00_);_(* \(#,##0.00\);_(* &quot;-&quot;??_);_(@_)">
                  <c:v>0.4220227470377953</c:v>
                </c:pt>
                <c:pt idx="48" formatCode="_(* #,##0.00_);_(* \(#,##0.00\);_(* &quot;-&quot;??_);_(@_)">
                  <c:v>0.32995421682623238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A4-4EB4-BF8A-428CDCA68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4025176"/>
        <c:axId val="594023536"/>
      </c:barChart>
      <c:catAx>
        <c:axId val="59402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3536"/>
        <c:crosses val="autoZero"/>
        <c:auto val="1"/>
        <c:lblAlgn val="ctr"/>
        <c:lblOffset val="100"/>
        <c:noMultiLvlLbl val="0"/>
      </c:catAx>
      <c:valAx>
        <c:axId val="594023536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5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title pos="t" align="ctr" overlay="0">
      <cx:tx>
        <cx:txData>
          <cx:v/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endParaRPr lang="en-US" sz="1400" dirty="0">
            <a:effectLst/>
            <a:latin typeface="+mn-lt"/>
          </a:endParaRPr>
        </a:p>
      </cx:txPr>
    </cx:title>
    <cx:plotArea>
      <cx:plotAreaRegion/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Sheet8!$A$2:$A$52</cx:f>
        <cx:nf>Sheet8!$A$1</cx:nf>
        <cx:lvl ptCount="51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District of Columbia</cx:pt>
          <cx:pt idx="9">Florida</cx:pt>
          <cx:pt idx="10">Georgia</cx:pt>
          <cx:pt idx="11">Hawaii</cx:pt>
          <cx:pt idx="12">Idaho</cx:pt>
          <cx:pt idx="13">Illinois</cx:pt>
          <cx:pt idx="14">Indiana</cx:pt>
          <cx:pt idx="15">Iowa</cx:pt>
          <cx:pt idx="16">Kansas</cx:pt>
          <cx:pt idx="17">Kentucky</cx:pt>
          <cx:pt idx="18">Louisiana</cx:pt>
          <cx:pt idx="19">Maine</cx:pt>
          <cx:pt idx="20">Maryland</cx:pt>
          <cx:pt idx="21">Massachusetts</cx:pt>
          <cx:pt idx="22">Michigan</cx:pt>
          <cx:pt idx="23">Minnesota</cx:pt>
          <cx:pt idx="24">Mississippi</cx:pt>
          <cx:pt idx="25">Missouri</cx:pt>
          <cx:pt idx="26">Montana</cx:pt>
          <cx:pt idx="27">Nebraska</cx:pt>
          <cx:pt idx="28">Nevada</cx:pt>
          <cx:pt idx="29">New Hampshire</cx:pt>
          <cx:pt idx="30">New Jersey</cx:pt>
          <cx:pt idx="31">New Mexico</cx:pt>
          <cx:pt idx="32">New York</cx:pt>
          <cx:pt idx="33">North Carolina</cx:pt>
          <cx:pt idx="34">North Dakota</cx:pt>
          <cx:pt idx="35">Ohio</cx:pt>
          <cx:pt idx="36">Oklahoma</cx:pt>
          <cx:pt idx="37">Oregon</cx:pt>
          <cx:pt idx="38">Pennsylvania</cx:pt>
          <cx:pt idx="39">Rhode Island</cx:pt>
          <cx:pt idx="40">South Carolina</cx:pt>
          <cx:pt idx="41">South Dakota</cx:pt>
          <cx:pt idx="42">Tennessee</cx:pt>
          <cx:pt idx="43">Texas</cx:pt>
          <cx:pt idx="44">Utah</cx:pt>
          <cx:pt idx="45">Vermont</cx:pt>
          <cx:pt idx="46">Virginia</cx:pt>
          <cx:pt idx="47">Washington</cx:pt>
          <cx:pt idx="48">West Virginia</cx:pt>
          <cx:pt idx="49">Wisconsin</cx:pt>
          <cx:pt idx="50">Wyoming</cx:pt>
        </cx:lvl>
      </cx:strDim>
      <cx:numDim type="colorVal">
        <cx:f>Sheet8!$B$2:$B$52</cx:f>
        <cx:lvl ptCount="51" formatCode="_(* #,##0_);_(* \(#,##0\);_(* &quot;-&quot;??_);_(@_)">
          <cx:pt idx="0">3</cx:pt>
          <cx:pt idx="1">7</cx:pt>
          <cx:pt idx="2">11</cx:pt>
          <cx:pt idx="3">2</cx:pt>
          <cx:pt idx="4">39</cx:pt>
          <cx:pt idx="5">47</cx:pt>
          <cx:pt idx="6">8</cx:pt>
          <cx:pt idx="7">2</cx:pt>
          <cx:pt idx="8">1</cx:pt>
          <cx:pt idx="9">15</cx:pt>
          <cx:pt idx="10">7</cx:pt>
          <cx:pt idx="11">4</cx:pt>
          <cx:pt idx="12">5</cx:pt>
          <cx:pt idx="13">18</cx:pt>
          <cx:pt idx="14">22</cx:pt>
          <cx:pt idx="15">5</cx:pt>
          <cx:pt idx="16">3</cx:pt>
          <cx:pt idx="17">4</cx:pt>
          <cx:pt idx="18">5</cx:pt>
          <cx:pt idx="19">9</cx:pt>
          <cx:pt idx="20">7</cx:pt>
          <cx:pt idx="21">23</cx:pt>
          <cx:pt idx="22">32</cx:pt>
          <cx:pt idx="23">12</cx:pt>
          <cx:pt idx="24">2</cx:pt>
          <cx:pt idx="25">9</cx:pt>
          <cx:pt idx="26">9</cx:pt>
          <cx:pt idx="27">5</cx:pt>
          <cx:pt idx="28">2</cx:pt>
          <cx:pt idx="29">3</cx:pt>
          <cx:pt idx="30">3</cx:pt>
          <cx:pt idx="31">4</cx:pt>
          <cx:pt idx="32">16</cx:pt>
          <cx:pt idx="33">19</cx:pt>
          <cx:pt idx="34">1</cx:pt>
          <cx:pt idx="35">15</cx:pt>
          <cx:pt idx="36">6</cx:pt>
          <cx:pt idx="37">29</cx:pt>
          <cx:pt idx="38">25</cx:pt>
          <cx:pt idx="39">5</cx:pt>
          <cx:pt idx="40">4</cx:pt>
          <cx:pt idx="41">1</cx:pt>
          <cx:pt idx="42">3</cx:pt>
          <cx:pt idx="43">28</cx:pt>
          <cx:pt idx="44">4</cx:pt>
          <cx:pt idx="45">10</cx:pt>
          <cx:pt idx="46">16</cx:pt>
          <cx:pt idx="47">23</cx:pt>
          <cx:pt idx="48">1</cx:pt>
          <cx:pt idx="49">20</cx:pt>
          <cx:pt idx="50">4</cx:pt>
        </cx:lvl>
      </cx:numDim>
    </cx:data>
  </cx:chartData>
  <cx:chart>
    <cx:title pos="t" align="ctr" overlay="0">
      <cx:tx>
        <cx:txData>
          <cx:v>Number of Craft Breweries Per State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r>
            <a:rPr lang="en-US" sz="1400">
              <a:effectLst/>
              <a:latin typeface="+mn-lt"/>
            </a:rPr>
            <a:t>Number of Craft Breweries Per State</a:t>
          </a:r>
        </a:p>
      </cx:txPr>
    </cx:title>
    <cx:plotArea>
      <cx:plotAreaRegion>
        <cx:series layoutId="regionMap" uniqueId="{FFCCC205-20BB-4676-8266-AF4DDEFBFA3B}">
          <cx:tx>
            <cx:txData>
              <cx:f>Sheet8!$B$1</cx:f>
              <cx:v> Number of Breweries from Data </cx:v>
            </cx:txData>
          </cx:tx>
          <cx:dataId val="0"/>
          <cx:layoutPr>
            <cx:regionLabelLayout val="none"/>
            <cx:geography cultureLanguage="en-US" cultureRegion="US" attribution="Powered by Bing">
              <cx:geoCache provider="{E9337A44-BEBE-4D9F-B70C-5C5E7DAFC167}">
                <cx:binary>1H1pc+O4ku1fqajPQzexEMuN2xPRIKnNlvdaur4wVC43dwLcl1//Uq6dVt3yxOhNhKI71G5RkJM8
QObJg0z43w/Dvx6yx131asizov7Xw/Dn66hpzL/++KN+iB7zXX2Wxw+VrvU/zdmDzv/Q//wTPzz+
8ana9XER/oFtRP94iHZV8zi8/u9/w7eFj/pCP+yaWBc37WM13j7WbdbU/+HawUuvdp/yuPDiuqni
hwb9+fqvbPdxl+9ev3osmrgZ70fz+Ofrnz70+tUf86969mtfZWBZ036CsQSfccYcmyEJL4La+PWr
TBfhl8uWYGfwJrElosRmjNrs6+++3OUw/gUGPZmz+/SpeqxruKGn//4w8Cfr4f2L168edFs0+4cW
wvP78/WbIm4eP726a3bNY/36VVxr9/MHXL2/hTd3T/f8x8+P/b//PXsDnsLsnR+QmT+y3116Bszb
uArjIj4mMvzMQZgLJpiDCQUQfkaGizMmhS05xtK2iZwj8xKLDkPzfeQMm7d/nSQ2X9fPK/3PK1dn
bf7xqDiJM3j2SAjJqKBEzFDiZzbimDkESYEptp2f18//1LbDiB3+lhl6nnuS6IGHqdMjritGzhDf
A8GFbWOJJf8ZMeSQM25TzCQFrwdwfna139zdb4w5DNDXm5hB8tf5aUJSpbui3oEvPloYomdCSokR
hcVC2MzVSXwGC0twgiWykePsIfsJlRfY8wtcvo2cI3N7ksjcRhASX63rbFd8+vqM/vckgaIzCo8f
YYJsDhDY6Oclw+G6QwlykHAcyuQ+VP2Iz0utOozRz6NnON2uTxKnv6p40sURvRqhZ1gSW0CYAa/F
5TOvhtAZ0DcmHU4kp46UP0P0AoMOo/Nt4AyYvz6cJDCuLorHhyZ+aJuvD+go6wceuwOuSzAg0rac
kwQg4UQQmyIikCCOpF9/9+eo80KjDgP00+AZSO79aYK0y+J/dHVsuo0dB3wbdmwMbHuOEULyjCEO
VBxJAhDtfeCPPs59kU2/gOiHsXOE/jpJhN7t6ggy40YXX5/SEVYRP6MIYQlZKqXApedRCGH7zHEY
ZowLytiMub3MosP4/Dh2hs+708QH0iBd7T7p46FDIA2SwqGQsTqMUmeeriLbOXMoF4hQYHB4xuBe
Ys9hbL6PnCHjXp3kyvEes12/qx6PiIw8s22BsENsBxyYmCPDnTPKOGUCg3+DPNaeYfMSiw5j833k
DBvPP0lsFrBo4k9HZG1YnFGJHYEJRogxyIB+JtYCEh/QdzAiQNkQ4nP14AUGHUbm28AZMIvTVN+W
jxrktyMCA7IoqDkEJE8hKGfOnA0IcgZByHFgvUhJgdLNZNEXGHQYmG8DZ8AsTzPOrMCXxfHxfBmQ
MMAC8kzCgUyjZwsGQguopk9ZqOAzqe33thyG5Ou4GSKr08w815920RHDPqVnREDCb1OHQfA/kHfS
M1g+FMEGAwg4X2fC57zmt7YcBuTLsBkea+8kY8qdbpvolburdBYfVRAgIEsTgWF354CiJmzQ2whn
4N8Qgpxmns283KrDEM3Hz7C6c08Sq3UGGOm4/jqLj5DT2GcIEUCCcL6Xop9tv8kz8HOccQ6im3Tw
Pg79mHW+xKLDCH0fOcNmfZoUYF18indHXUDyTILPsgl4LiKomKebsDOKxV5pI2i/LUrmtPkFBv0C
ma93Mgfm8iQXzeVj/2rzWNWP49epe5xlQwT/tjk6XzYcgg4Hqc2mTzujzzYMXmbTYXh+HDtD6HJz
kgitdX9E6kzxmQ3ZJNBi+4mIzZVoCdQZeBtsr+33Q0GunpOC31hzGJXP9zDDY32apPn82JtrkGVC
FoMdCCAIfpqvFimAw+13qTmWkI7i/fUfg8zv7TmMyddxM1TO705ylVw+drtj5v5EnhFQypBgtoQQ
c0BwZsCcHQpbboyxOSa/t+YwJl/HzTC5fHuSmJzDNG0f0iNGFgJVN7AOCIHNzs+UbKbIOBD1OYPy
Acj/9/sAs62al1h0GJnvI2fYnP99ktjs4+Tfukq/+pIjRH18BkzZBkq2V2b2//0ZGxAyGbL3gUU4
oHY+q4h6iUWHsfk+cobN5Wlic6HbuD4yXbbPJBQSgreCOGI79lzKlOgMdBtpg9iJ+QFwXmTSYXR+
GDqD5+I0CcB2FxdH3ACgzhnUZmCoFXwq4nwmZjJ5hqGAkAooDIBg9FRp+GP8/605h2H5MmwGyfY0
pf/trhqPW1Sz3zADNwXqPuQxBEOiMvNmDMrQEEagPiMCGs6cAbzEol8B8/Ve5ticpoS23dX17iFq
68emqY8abpADhZ0OgsoNyiBpmQGEzhwGzA3DlrOEzbV5VdqLzfoVSj/d1RyqE/Vs8UMUh7tjVgVA
5SAAACWdAMSB3U3hQG0NrCAuwcMdQukFFv0CoG8j59isT5awrXa5gcqNY24/U3LGYEMG6gKg/glw
eL6ION/v6XDEOX8mRO+Z14uMOozRbPgMqMvVSQK1jaFGrdbNMUUbdkaoJA4sExvvo9EsGEl6Bloo
XHVgm9pGbL4R/SKTDkP0w9AZPNvTFDy3cV3v/zUmPl4w2vfpYLRXaaBuHWo5fl5FAmrToPKJQs5q
Azb0WSh6mUm/AuiH+5lDdHeiK6iudVsdEx/Q0BiXgMJTm8cTW/uxj2pfwg48Dyo9Duem+0nzO4t+
Dc/nkXNsTrMA6vPWobdLj+vgKLQQMEQl7AUgAGquSkPh5xlsg+574ECanm9Uv9Smwwj9PHqG0t2J
cm5dNEfdbqPQKEUIFQgAeupnm9VIIxt8HJQVChtIN7WfFbBvf2/QYXS+DZwBs70/Sdd2+fixOm7D
FHR/7CVRaP/gNtQ/P0tUpTyDIgK0LzYAdKBBZFZ38xKLDkPzfeQMm8vTFBH2bHT7OMQPRyzAgcYP
2EWD+kFoFN23IM6zVBBEz5ANmz5Q6wG+7Rk2L7HoV+h8HzvHZ3uaa0dX/39qcaAoDYo8KJQ/Q6oD
G9NzJQGqPKB02pYOdQTQ7GcovdiuXyA1Gz9Hyz1htI5OFKDLgDLoMoDyAQGKwTwT2hMF2N2GUjdI
g6B25yvF/1zRdvn0pH9v03/C6evoOUqnSRSuoviI3o7Cw0f7OnbIcjAGtXp+XAGkSdAjAv/APsP+
2IJZLfvvrDmMy+dRMzyuTlM8uEozKAA96hES4N2gdwDOj7ChQ5eiObWWsKVqC4YIdL9R7DzjBy+x
6Be4fLuXOTan2Vd9VT2GR+2YghpQ6JtGGDrbBGxVP/NlTx1TAnCB3qlnms7vrfkFKl/uYo7JaXZU
Xz8WRT1m3e6o3Ybgx4CsQUsHbJdCxw2Ibj8LOpyfCShwA95N2d6T7ZH7cUvupVYdRujn0TOcrk9z
Z+EecIIDZh4fvz6o/329AXHg7BsoNPjW8jkDCSpACVyH0lDoqj4QbF5k0mGEfhg6g+f+NEXR+8fh
qOdFwIkDDOoIIB2FkMOfVxtAcRXUiEBRrg2KzvMynd+a8ytYnu5iDsn7k+TPb5pddMTFAk8c5Gco
JJQCHer/3B9AwEH/hAMkgFQ/65/+nTWHAfk8aobHm9NUbt4+VjmIWMeDBHpzngQbqOo8mMpwaHKD
rVMhQbeR0FQ9DzIvMOgwKt8GzoB5e5rAvHusm1ffD8X6HIePEF7gAC8KfBnyftj2BGFgpgpAjw6Q
ZoYg2XwqNJzD82KzDoM0Gz6D6t1pFoS+i+sHXdTxcQsMoEoXWBrUq+8LcZ/1gUgoMID+aRvyTiAD
Ty08P1K1F5n0C4i+380cnvVJhpx3o4bzDMMjujgoCZXAvmDfDeqo90es/MyjgV/DmRD7ugMGrbrz
jtAXmPMLYL7exxyWv08Clof/eL7ij/7tp0/+T4+WlNDo4UDNIZw2hLF4hg20HUjonoZVZVPos3q2
aT079vHXZh3GaDb8pzv5PzpT8tfnTX47ktPbNTv/6SzPH46c/M9Xn24XDhidDf2SHx6MS5+f3foT
nPcJpeuws/btjND9l3wZ+VnBnIWFZyMfd3Xz52sLElRoKCHAK0Da2Z9pBA3wPcRJuASHFsBxh6AD
UQkcHT4Al4q9Lvrna0h7oVEOFqWArXIioKrx9at63wALhvF9hQm4V5DH4fQ92IT9dpLqtc5G0EW+
PZUv//+qaPNrHRdN/edrDCdbvH5lPn9wf58OdO/vlzx1OAiCUNqCwArzsLsF9wOfR/8VjrTPiiSM
1r3lJAuB9WPelbWL+/iq5k113hOS+ZnRtirbdte0Il+P1kXao/ayW4wRZeu+7RJVhMu4nRK3KNLA
c2huqboPF4bxXZwEV+1gF75mQ6DqMJRuWppgmSXRqPow2Mbs3IwT80Z7g8ko3SqUltviKvWDfnrX
72C70/hTW3KvnVaiNb3HQ7Pq7Q67lU7LBZS6+11DvKks15UY9JpSK/e60WoULvodD6P8gop+kbAi
dFEwnHdhNl3006gmnkovjMqrvJsshWTpZkioKI1Un2G0llEdLYug2FoalR5NOuYjfNdGeeyRtO0W
Nu22mU2m64Fpy89HRv2y7rSqm6RSaEylaxoj/YHIynVQlC+p0KXSoWX7WZy2yuDhLm0dsXBir+qG
SI1FGbu43dfYUkXhYNurRNqxl2EeeiZRYzv0PhvNtuqHVvGYWx4rU66QNSQqzJrSC8uyA5ziRR+3
ySKKTOJhEy6iaRzuSSduc1G7NZx5sx6cJvewU28FyhVa5Qbfm6brL+zIugfV2B+b+i2L+huHVm7X
s0XJkGLVqIqq9HT8bsKxiuXol7Z13ht5xfS07Vr5xuZmR4tAdWZsVUqqRZOOlWc1Yr2/SrKwUE3E
VVjUH/pEatcpwtBtctkpKC29bOKqVzZr6oXJ9DkZBuTGqOiVFaFV2rBNHzaZGkm3CbWTnQu72+LO
fh/rOr2YRiw8PCC9iAhTRWl3KsZW4GXaNEqmFC2TbjIeVJ20XoBYs0xovdBdlKq8xp2vYYKrxslr
1y65c97GWfl+Im7VFOcN5xVMuFB7pbAbz6Cpd0ucu3rE4TLLw9gVw0OTh/c2zs0C0ar1+jDd4ipK
VGCTW4PwRRo4NziTVzqNQrfsP9Aw436FkveliaqrKrPVEE/9yiKBUGnLlRMPwm/zqvatWi7iCjE1
WGl0UTudyrM4WvQFWqY2nuBJlpu6M5OivVySsR29MmWRHxKrX7Zh4Odt+w5nWb4OA534bVR54Alg
mQ3GtS1eK1MFF0Fl3XTYKT1eVlcR6bdBXS1R3fWepsRROtd+lnPhozi6S2tqu+MkO7epkSoNv2xo
Xm553C26punfRPcUm9u4uhU5tpaaFo6yzfQpafJCFRp/ckR5GQTjQhY2rEVa58s2qzKXd6ZV41T1
vhZN9L53roOMNSs5xJbXTTXxm4Cvos6FZfM+SW5LJ4tV2xuv4zj2oaj/kldJuYjDyK3GdwUaHker
48uocy5LNqxbVOEFR6WrHTEuphRpLxq663GMMq/VTuF2Ajeqai0v6dsVymS5ZEF4A656Ie3gpu6u
AlxPfiUj+IbskhfaAQfAiIsNNopTXrrd5AxeqEnuSqeVKortlV3v5Dg5Lqp3w9DmHlQNeGNo7+xp
D1A4RS7CdMGDdsm7CFxZUocrSxSd64TVQ4vtzMtzSpdZNa1LOJ/1Iuu7UdkkuB1KGbyJ8mxTZnd5
VGq/gRMTxjainiZRuKkLBjejo0djbB/JnlzFfR2qjPArEgbdZoj6t1AFnG8i+jZgSanYkKmuF+s4
jcRNRwaVmi53h27KXSGr0JOhNn4WRY7fm+YiF84jS/6JLfY2m5pY5aNsPCfFj31bqD63ezWycVSW
Y9/zPK/9vn4IY9JfEkencEiVbasu1wsCpcqe5B9FwUI3H0XkSQIOqyEuSUTlCQOeqdTTctBdqNqM
hjdsiXhbbRtrzF0TG0C3ivNl4Iwea6padZa0FC3ti5T3qkjJ+WBa5zySsVtF9E1u7ESRyJRenazH
KYs3QREroTPsE6sxmxBZKo+RvYhwCM+Yt9syD9+U9qoW5VXf9cvBGOFaSRF6HUTJoArwTS5tN6Wm
gFWQ95vasToPOb7jOF5tSaw6PPhh3wl4NoPxyzS3FeSwnhiLuyqrRjeTYbKcUvkByqy6Vf6PzJr3
iaCpy7Pyph7NsEarYQoKJdLxKrMvacYYeDhwL41pvYjiQFUNEV5sV5myw2pJmMndQJaRF2fheekE
9nXWSj9xCMyd+C3EgtINUjtdcitEl11E1l0FYa3Py2uS1uJaI+rmVqEY5cX7AdPonEVWCTEyXrdN
YbysavRFzMy2XhWEWVe0CVUSse6S0xYiZGefQwZ/F9cW2ejOSq+t1oaXrM/XVsJWkalXTsJ91LR3
Ey/fQHHmfRrARAnTd5EuhBpE/04imJZoKBe9ace15uXglows89CavJ7IdRmbadXVa/Cr5WK06k08
lVeij7qbVJybXrik5NWl7Ees9CSMgpNWykU1ycXYyZuJWONN0JbVho7Tp3YMMhUPpVjAUvtgqv62
bUZrXYcw/2XZubmBiQmco1/FAW7caSSbCCsMJM2H+Xvl9I6ndWq8tpCRp3tjFDWP2qHtohz0Y9mO
zGXlKDwU56rqaLWInR4tdC82dToWm66O/s4Hcl+1Il10lN6GQEDiLOlUK2XrR8GoZKuFa+f2Ohib
i7rKc5dAOIora/Q6O3UhKHRb3r2PcbwKpkF4eTkqlocrZ8jzK7sSfhTj8EPJeb2IkZWu7K6M4LFE
bzodOO6Y4w9REC/7SUKAT1wp6+Edq1Lj4zK/Ryl/57TDAr7YZRvd28GKGBT5ZVPgFZNNu5hCAFQj
1C2GeOdYU/++ssMHHaFiWYl0CRroOSv7GhYQPDHbIkjBqcVvuqL1eCzYBQbJZyHDHnlQhAhhzMFv
8wx4F2PZLmnsRmVNrngZtsopNXMtq7vNx+Zt1naTp8so9HQTeHwq12Mom4twyDKYqN2bUpJQTQl4
rrq30q1OCHwLn8xWD7RWrRLYfLSDklySwlKQLjfeEA/JZhqbdR5HNzEyznlqnJ3p4spH1XQTW0bF
TuiyKXw/GgkesfzAKus+TRrqkSgIFA2xVsFg1auRR9uaprWKsukmi51WlSRxbgKB/snzKFSUdQro
g1hXQJ/cqufJGpoM/Ewkg6eDd+l+olY4WXDAeQ1sJbsQaACKBL4u7oNqkddl6Dd1b3wROtqN025c
lOMA86vahgHPFhP/mKSmV0OfmWWfqSzFHy1r6NwOm961sP2xDvEHijVb11Z8lUEUPUe5pF4+mVJZ
V4UNLrroJ+NbY3EblOUV4rVWTpvcJtNlqaObgKa537AYKGVGjSqkiF00VbkyOr/nfah0TW/GosKe
3VbuWNpkUdX2rR664rIB7sMjoOhSQBzrTaQcvHfuCS2X0z5raG8du0fuoKsbaFW5EHmzDdKJKt0N
7SqzGISXoEwUteoaouxEvGHorBV4pNaf6qn6O6flO6C8wO3qrnVJp5FbmPq6LcZc9ciSLtXR2lBS
3qdNI1TRJe0WZV2namIJWN3wvDmPlIExoRyGJe3aNwNHHdDyqlCxGILF1OTjeWclsQdapEoHEq6b
aei9IMHtJrP+AR+TACdv8w9Ot+Yl2gSkfVvZ9cJKOJBUii+7UBCXwj2rftJYIVOtx4503iD5oGqn
CpQAv8qRBG5mTWJRj4KoxuLpVRLYExDrtvxQmsFRBTHtagomiGtWGPksL6nbBf1bGvPlxIvtyJNE
6Sbv3wcmeegEsNEkHa7qqHtsSU3chLLQK3Pn2oZk48JpwaPEiTfkoVAkYGgd7i/B/NMBrdesjz/W
pDu3BczRFBaAF2X4Y5RdWLkDv8rS8SLqy3ejMz7iMr2tE9vsGWuh2gFf1FtqOcuiLLYFomBTXVPP
SapU1ZZQ3I4+hmk7KWAiH/K6Wgs2Qty7rpJ4U7dmB1nUDevGt71VLWyrmDyMz/Os/NBYfbMMC1Sq
eJK3eRcunYCGKmpUZCfUm8Ksc6dbZuStM4Q7IUJ4wpVfOZXKsK29KtwFVruWFXLhaIFFCOkNp/0W
pxlWAWo92emNzsTGzvg6zqNY4Y4tHRp5rGYrFkQfJXozTJM/QfbWDeZvUycuKNRvKB9iVftykPfB
KB+Aff7NO/AhNLBdy/yN0VbS1KtYphIILcLOIDcorqcG3B8PrqcQnxeReRtbnW+sXk2ivqYy7FST
8VsnmbwsmmpIlYpERUlaqiFxRQP5Ztht9l+VZPmNoY3XMbJBeTp6eYBzha3hymHRhemr62TC74tK
r5K+d52u2RQBeGgr8DNHn9tFeKmdOlJowKUCvzDA04TpyMrFEOIbbaO3pKxWGUUZBG3nY9p5gdbb
yRK2isv0HuT5bWKqq5Fb1zjI/Jr93RrtW6m+CEXg8tryTEX9CfpBLt5XcZEsoILpPirsVZuAV0br
QGMGzpteDRX9UGpzb9d4G5bBZZv62LKAFHI/HNIPcH4H8L3S+djm8gL4L3bTaBAK0fZhKNliBIqT
BpFrUOal5QChAIgAG1QJ1I4lxSXHrZ/X0YN0hpssGEARSCDtw/wa6j88Yrr7OMZumYNosIemiAvX
kfkir1YyguQ9h3QUl3eJDlMP9aniA5cKi941Vr4ZNN40kqwiYlzob3gnprZ3E/DtPUSk/TO3enFf
abqUYXQfmG3Xmx23l3GBRxV0jCntcG8a5XWL+7dhZ1xTd74MEgMuyAUZ5A3QiregXmRAoyB7tqLg
OmXdIkziQtGOOne3hkXVeWGh1h+a1Kg2T6/TwYrXpAc+BYrL1kpt+yJ26qWtp3rddOA0TAQMYII8
SudYCYAps9k67KRKWG0gUbZKl4huCbG/3YSk2cahfTW0oABA4EpUbfIt6627WOOFBS1zKyug1yBG
VR5kgEbprBn8dAzOi3C4mFIOflfmfqXLR83AgGDsXCiIWkwDz67qkr+TedetNGQREesnNbR1A1NC
tmqypsssCVRqBSvcGkhfbfhDQ0Dr4q5XQaZzH47ZuSChWYJyBTQuJJdOlLQLfsnEtiqBFiQRhmQ+
2gJ3/Mg78tHq13UFNC7pIVqwRiYuzJ7LcSStGiBFU0MWryajP5q4E+ucms4Fga93Ud4vIllfm7CM
3MbS7xhLzgduhApq+2Nl9eO9HV+VIgiVDArtBo1zT0OxhdB33ZHEUszmSz5a96yzrlrSv8U1SDC6
BrXKNnJhxfiKOxnERT19QGlZKkIiumjECKutXcG8XODKLl2Ty1D1RbqNbSEu4xCdpwGOFsJEfjXF
0cZKs0UXpMbVZQ9yE8w7B9XtMjL4A9EaSLR5oF0TuEPFvERnzhpqBPwEdm5cneqdDkym+sbLJn6R
SqwvbfhLSPdFnK4DmfhRVDXnGSienmNHm3Ba2n0kVNyxSfGaZIqloZcRc16gQC6HkELejvpPeVIb
N+NWrqKpWtUG3AYcJi78PO0vSN8hf+D4HDuQcujhLok6D+hW4OZF8wEJnKgGiE2fVV5PrXHtIKPd
0GnOxwgEtqYN3oeUqbKyYrdP7UUh69qbKoJWqOovdYxiyEdBnIQ/NmAgo/gn72CBtryETNLp3rMm
hXyhv8syK3fDqmpVrBPw4hKykj7j5FxWE1tgY920GS48+HTqRxgSv9zhy4E06QrjALK7yVlBTOUq
ExgEga6GLAHImUwg2Pa8ydap46zGgW2qKKtUmXOf0sACHQXkjRyN3e3QftKkH7y+1hVE7h7UKrIt
WyrWKLR7T9La17gFXpAPF40BoTIz9WWfVNd80EsEUqzqh27wS2uRovLBCUAKTFjyaRoYd1NI6Fxg
og88cB5zjopFnwWWagVPzjtj31WyXtmWqT3ahteNHd6Q2LoMRAezWvLcpWMJFK83wAWH1oX+O6bS
MLk2GX2Ia5l4IukuYh1uJxQsUlztlyjJvYqXiauNttwwtdYFvg+mwp86Dl+c1e4wZpeZDfJlkTQ3
mSb3raVBHBitD4WFiZdze9N0nEA2xiI3tK1tQICZWGYR26x0WQy8zSbp0sk72+XLKmje6joEPTZk
vpFJ7tO0c6ETsHaLHJTRIsSbtvajvpKfLBu/YRMoUiwJUzd3umkJguoq6PJVwCHvsOJsVLwaik3Y
xEsTJhoIWV76BQfyO7TCjTrpTnhdBhcZqlVTlQ+VRbEfwFTep0w3Mhvxhu9fwtrgTZRkzoKh+poM
DVrFCXKtNAFuoRnf9FH95acqrCa/74u937CsDSwUyAgh1/EcAdrn00seZWwzwt/k2eCxhAn49GYj
49HFBJZ6DT5z04ZxuyAgWK0TgstN2KJLEGSchS7zemMKO/JAmsGKxUZv6P6FhGGUqaYL9WYsBviR
hDJWoMJAspGgFR3jcQlycrkxU7fq83xckqIwG9JReNn/1DdAasS4zgwEsIxF61bf5KiME79Oq/Og
l5CKPP32CMlqY2jgsULLzANNXrhPv/fJmKefQBLXADvY8v09YKHekBi8qh0AsctLrXrJA6+vJuHi
CHQfkKHxpmD4y0tUQNoKOyvvCMqLzeA4oHXlWo7u049cxDxVJWyOb0Qc5Ju4gfhTYOeijG24UFPn
vNNxsoSVZzZNHJWbyHSBQnFLXVTAQ3x6aWHV+D22d9/fggOsN8ByzbLELUhq3y+YkXwZ9fReMubI
Gxtw7d8v9Bo2MEgJZE4bcG9hVS8hldSb7y+yImEG1sGbcdz4ZYW1m0hYBaKWjcpxay15a22KOmy8
JsSpJ/LyjmdBvtUh8OHOgmjag4Bd5sF5zgt7LWisMrubfNQi5NldTryqqVz4u2DCi9K1RgnQh7aG
v5sByUoiLQscT2otIRLc5AUE/n5s7dssqC5jAxwpgViqBjxhiKd9fMGTcFL5BCIvw2ngRx17nLDV
rEzRrSEncC7aMV5Wjch9A6qUNdzhsGzcHNgtqJBMhVTc97AMPWSBqjjG+ZsxqfslHXvFYVKeJ5Q8
xBgCy+CAApGOyT0KMnNhmRQEeh754KM3Yzjsg0AYQ57ZY18H7TXNZH1uT5GP9FgtTFEsJlEGEG9I
smpAGnINDzcTkcwFN6fdqWsxyDD24OapvSrssd3ooPu7tPI39lBjPwE9iP0/9s5syVFk69Kv8r8A
ZgyOA2a/tVkzCM2KMSMyb7CIzEgGBwd3nMH96XtJmVVRVX1On+77vggMCSQRErjvvda3N/1+Wrp7
5IleUvlDsGuLCemSDBIMkh78oNxqJix6BHFu+Y7ct70bLKfe0KKNYNokEydLKvnwQ7j9ZbTPJXG3
wkOq4um8DaB7dv4X5qg5ZtL76Cz6KJFUt2I4tK1ud57uIX2SIiFtc/I895mJSMe+H3cs3FEySZgn
tR+X8/o06mDfsKfZ5dBbvOVSTOQhksNuiZqzXet0EP0XiPHI97lekUryZ00w4preJPM0f6u66O76
sUPowCrpxjigg51WdfMDrWDjGQo+jDj9Wgg76wqvii27e8SNDl6IBQdnhijbVvYrnzCy9kb+WKT3
qvAf+g2EETVh0Jnc8WuloWH37qNU115GNIZQGcREjy/X/y4hkBtOjFKTR0a9BXN5F1kIznsfR1lh
GEI8oeZzU4bI3Ejc2f7TUCD+Mbg82qHleTHYz0Kt+ewaZIn19GNcFMIr5LlQwDFXurvBJtZhVE9u
sxaZb3cK41m4c0Wd167MMDZilhedjJe6+2CEtHBM5j7lOm7qXiZVKTFb+musC2liz9FPgxt9p6Vv
DuMADcqZFp4wPaqLpekSR4tA3Kd8ZPeVhOKQ+xNk+tAK/MRj4bwVVU3vOFTM3jddbMPLQCE1zzqp
poQb/Asczt71q4NR5L0JprPZs76dux5ZqlvAhAgm/9WiS1oq+uhMTQ6XkpxcWHDNrKykcKF5Fw4E
30KcJPXq+Pp7SBjJG1nJKLb68eTo8GWW9hvGSi/lvfd17mWIXBb/s5Bz3M76O5N6iK02K11Z5mpp
F2yWT5QwCAiaIrDxLiUfhs2yCLmBXsPiuvGPDsS6LQ16e9+q5l3zEF7IeF/T8WfAIIQaw2Ld9TN0
QWtJ6si0CYMRYeNXTL21jHnlfTNDiJ8nChNBoqOJxEMxeT+WbpbxWEBz7UceD4q3McHKdVNdByJm
bPzhjnbch+QLrXGRFvWMy7H/IgPnEul52fhsXjJJrLwVX5BkRQlIgTApW0ITsshmFxVlMjKklF3n
P8FRJzhJIf5GS4DMzbOgNorMa1gT1+OM0LmuU/HVnoxI/a7ArFrjJwnlwQ/6F9vyz6Tu2hQyQlOZ
l3EWO5csF+WUm1pRfLIbkoTV085afGc70+qpqXyxCam8hqkw70KL5GWpERtbAgNnc43dkW1Fbq5H
CmHEnZC+b6Fmv1qVV26KEJP5gQXOUUr6TSAEG33uYS5laTGEDyKi72EA5wanDfemD7c394O4C9w+
0wQy4FrgXLxuaHwGI1gUr9cTXlYmm+oos0i584i1X8ce4sRE7hkLUks3b+NcbiPab3BoJp0otLho
se90ASUGwYKb+np9rvpBJg2zHjrWHof53SoLGYez2hnf3mnRkITK0ouJA/PQDzNvnBLjT2XmDmEb
iyBKC8/aMqrP0Knu0fH2zmvVPZ+smHOa9q13uX2uVm0T24xVyPbajQz6h2q0+9gFleAYhNzErnF2
0qCIESAhImJ6M5H2OajWCK5rOYIm0B9WpPI+dCvMPNcc0YfI5rsia6aHMcC1NNtBn4SSnyJePFCH
pZ5eZN6Rtwg6bow+lt8HjFuLhmsrxXMjmnyU1cHn1tmL5n1dYVRco7sQapKnIBSVqsIIRry3sdV7
SwffVBj+DNt3uy9YDO/siYN9GJsmtXngxKyH6y7tLQbXBaIwFNbV3ppFfoOMi2QxbJBGqpxjoLW4
eGvK7gEwxUVGftIOxGzVXLTp3AUmQwxyrOxyjyZoT75NXoYe31mHfwCx5a7WQZtGOBbAKCLWUN4H
oBQDbJjYgnyKmDyD+7pvfJrBDnyzJ0jGUzs8N/O6n+sH21ff7RIxjssStYx5i+sEE23eqvliYzJw
Klg2RO+GHjKxY6BLhoPTJcKB2y4tpPEantjQuLm0DSTm3j2FdZ1pm7wKY1/dq+LQFyrloBOmQLfI
EuGl2H4SiOFrM80vI1N24tb1xavkEKumvl8U/xGGUJAYmV7DVmSjGt+FJt86wb/wFmHBVD8LOn8l
AWPxzNd7xBp8g/wxwARQr0m7sLdKeZsI7kQMuTSeuHz38XsW4eriYgjitXeysHXYNtSPZWOp+6a3
j8OaurYQCbw+79IWTptgpuEp8jaT+LiUei+tA/yiw7SuGV9qnAm+FPAph1cI+ilus2vD8FLwJR32
pgSIgAITBWwxb0OVONkd/GKCLwY4QVPB4YV/65ZfR4tubC0OXCHyISFmSiAkByivd75lV3FQ7ZqV
vC0zI/iqn0LtvEE0axNnmXMrAtPgdRw9xsh90ZciGRVNILENSecqk6yEPhE72M3VjNGHwoVbPH30
AzhtoaRdjEoFjaF02paB8i/jxJCAutb3XuBdfOsLx6hpj2KKaYe4xZfkBWjAlnAqM9xYVu8qSMa3
cD9QP1wKfUqVlowjy7lOzRc+FwhUBIZMw/cOU98tgqMYLed9lGVirCU1UYfTh2cUIE/iSj8C1uHs
GF63tfbCqZ+Zy6dN2TMfidWdzZr6MMEp8bqrbWbgyPQwSPviKarpq13BFyiL9aRZ8UXZ84GOIcsc
MR6KqRrxKcOHFhxDhmvueWPyoGZdPHbs0CMdgqoAK0SFIg68BlRT8OaNtYlZ4KfB2jgQkpqMsnXL
OycjcPgTpy9pUkEGieEeLHlv+S/C1MtOjB1UOgf+ZFC/CNdcJgSReYFCqThy2T1CIDAKOngFeLOV
RkYJwi2ZFLbGf+TB45505thcZO101hBX50msGDLotxVyRWZ6jCv4ccmGW9WDEKXInKIv4qXZ0L68
9NX46prGyZbVM6kFMGmMPCihQZk7Ho/x7U/7qFRqD/cmCeC4wgw6DCOyin70z04xB7kXrs84FSQm
kzvXX5YdsJ97K2ieF7vl0K0x1dYcE5koVNasS58CDxMpgjUHUTP+cwxROw52qNDQfcaxxaWCayXW
giHICywAUzSaNkvDxXYod8YsdVwiIbSFB3t+gV3qKLJAJ6B3kQYY0vv1qYVulcNztvPZYQ/+4L0P
JWuOtr+L2Fkiyb6fHHNYq9LbwTJTtsFPojpENpiwumZmsV+GZkcGs8SD7cdmaMBKQc0bpg5xZGXH
MlqfFWShxeUPql+OYnZpAg//ixr7LvX812j4TlUwptZYF7Ht1g9dbR64B5lOwrPUY7k8FOw+7MuD
gSYSWJDFeqj3dGqXTWusn9IYWEr1QjEsr1HSu/PO96efbtTRtC10Thr7mVjfWkY/bGKShbv84HGQ
M95cH41TmiwqXR/hu5fVCz+7pv1CfJzWPBrgYIAnMGPahS3fWLSim2kot8uozrOz2inRLsRBpTZF
5dQZ9OgwdpkwsfFsjImap5WHOQS/GmKbZjdO+uoHVolui8T0UU5XEm57HuTh+gXyDDRCagWbUM3v
3IUt0w3F47IGr467foEc8TxxFxOciGRudfS88glatP7hSCiy7YSQRsK1KVtaJ91UCAwTOzPYU87C
aYmdpfRTzKE4TdvxrqGkiivcRzEN2LxR3N+JCFp9GTZvpkXWNnWvSwv8qZi+jVW0wS3Z4csPhUBA
tZxgiJ/0CufAFiW9hzcbePyD8jlMWAHXY5rWJl2Qfpam244muIR1CObMzE6iMWVvqXEvfkkQaEHq
9L1NNdb5vLgsHlbnfdFcJax10q5stpj7yrx3nqeIdAlsYsAnbcc3nlXFYdvdNX5VITqb7yPuPs7B
j7HpUkDFVYJo/X1Q0yttkmKQ3an1G8Q2+DNAluIoaNu8KMzRsyekue44xtwle9jdW1bTTEUGWvpo
b5H1WdD9sgWJmFwz2nfPdT3FVeeZeCDSSyPbrKmqkmLiPwVnfRZNpZOGNX0neh1i1jU0m2vnoSK2
2q0Lx9Cs6ev0HvZutWUCbhIkxilw7NjXLeQehZSLD5uqQErLlufQF6fKpXUehjRWhuvUF891MYo8
6swjdS22r3H9IuBrm0y5A0mntRo3sp3cDJRM7ioFZ41vHU8tCfytR1MWLi7Wiy+hrDtF/UZDt97N
7nwZLR/u/DrNabt2TVLVq04N8fOIz8GD5euEUvvYWN6SVZBXgFPyZOrllNQrAa7YbmHmFFmvl3nr
W1t3mKd7VuLI3GYGoTfDwy2HzLPXHzf6+Dca/Te09zvCLwmWTf0iff98+D/Ob7P6EP99fc3nk//9
t0e4b9aVXx7/jzulj//z6b9w49D/Oj1unv6559/eHUfw+wivgPTfHmT/pLX/DY/98DFOrfo3G//v
YG30mkDd779ntXFX8fe3z1L+K/f86yW/Ie3welfta+uXW0+yX/UPf0DauCfA9YbOQKTdX7f9+xPS
RtkrKGzU6aPBNu6jGVzr+f+AtNEkyyUeKi5QCXOt4nP+XyBtB8UZf0O08Tahdz0MlNi66B8EMP2v
iHbjDC4ZkVxtVaeijRvC9vVMdLDqpcfEtnG6gW/BhthxOXYdfKughnRVsPQv39m/YMX/5WEADIRw
invwoj31Pw7DOKPUM4TErRh6OJKtGx4gmr0Ho/0j4grsceMi6x2sbGJhkCgbKETlrt72PxwGWvH8
89uI0FDEg3aPHjHoVfr3byMkTjNGs1dsbUmGtGhJm2nHcndWgSks2C1L/8pocUfr6LXV0sLIruAF
d25sOLfy0Zvn81Ij6PkPh4XuJ//bgeGe0fTWBRe370RT4r8f2MpGXzgBzI9g1jCH7KnHZAuGpq/C
Y4e6tnhdCUifqrL2IIDsONCrg5HOBUgjEAzH80z7DLdCoHkxlft56KOjs7byGAQ5Q/J9HKHcbeFF
3y29S47IfH4v2gGEcuUv0D4RxiBT6P1kiqr1YkSt97WlXwrRDQeEKGsMW6c/lRoyDO3tD0uEdE/u
/RJEbTkl0brkmirMimaxdqXDf0bIYBLijXYiCsj5atwGoj0hVRkzlBnBN5ZMIdEYf8zIkX2zIBGw
J36yG/MY9rLYWPp7UarEG5t+s6oM6moxg9sIg7ZPmZ4PJdthUunrGTwx7byNsMQ5aH5Emt2RZqkO
LWujPBIKcppo9YG7y1NRzihTmCaajdHBhmPXuC4/tjahGydqwIsFW7SAWo59zZqdrHhK57GNmQ7J
xg3AWbW7EDh52+CwWPcTiBL4xAFBpldFH+r6g/BqPS31S+dTna8K4K4p5/FqFaXMiDZZRrJHbyKV
1irMYVsWudD1B++Qmq4BBK9I/Ay4ueuj8k54V8wG88w6i/vmkbfifQk6mYwzh9zRR6kETnhhIwoR
hhrq+RylY4kJxvcGRPRyPpYdyUergmc8IcW2CNl40r0zhdwGnCFVjvxHVHTR3HUaAPZVk5czVPih
wuzYYc50HRNbWkyZtZbtfljFO+4LsCmCO8hv38rAWJsBcCgU4uIFpHUL6XwFVODZ92pV54C1Hw7R
BFqv18SyM0Eyeiv4/GWuUh58dYbH2ukQQXBdXxr7HbiClzBkMKGJ7apDkGOvdu6x5WMFVeYPQPfH
MXJy3sFkaYa23QThlHQFX0+TdsZNWE7eHelA+LSywlmhq3yFhhE3Hf2uSwfEYuMoUPfLT6hG0MUc
XcTtBIIInViLdJxElzttqTZeXQZpQwb/xAt59NlSpLUYfQwBLhCOFnDq5PlpBW18bwHX3BMIri3s
YazawL//suhU5aeiqYf4tsHyxbuuW5N17qrwbVYXWo7+RpaD2t+emksJ2ej2+LZQE39GW2xITX/u
cltj19ffXvG54fbc58PbmvRXkzeWv52uXhV35xrh+kpeyqKi2e25SSPXva0R18BP1u2LW3HHZBAE
+X6pST8ePnd0FkR9vQxoett8W/SRUxlgDNgdp0zErl+pTACQIKi5fuqvJ38tb3vVEQtjs3jk14vk
9ZWfb2fohAQ1vr30L0eiAWtsC+2AXrTBQQoHMdr1hZ/HFpYW4uJfn3N7Vt8O/vb2we3AbqvidrgY
QmA4QU4lFIq830Qg2ghOLwunJyyD94VpZKIEFw8QAY16InEAfAhQqynuxsLOF/CsmS5lKle57FEK
8FST8Uc3XeZCN19QC37kHd3zhc/3gTBfiDf9VOuyR3Z6xfutNi6GSmWtnrqtB/IwxnVh7ywM7LFT
luG5lXJb2OUDsaib+TU0kzkAQekVsOO9CxDsaKuFunfLMMoBxH5r2ygLpsqL6ShJWkXIff1yAO8e
knPFdXHk/Bta153WIWSpauD4YPwG9BINHzDI2xgCCYjseoGkL9ekRnyfVLbziBKLOu/n4WytRbU3
VbsjszZPrgeFwBq/j4HOTA3XWvIFkT/ofAzP4p4boJFrMa7pUBGQEN4A8TNqkC6BWYlrPZQp+PkU
TXh3haoh2Cz2mCEtslFD06HmZx3BEeowC+rOxfBrLpbvfAhcv1/FdKHV1Ke15ZmN+sGCkh4p6E3Q
cBxlStU6ZZO6TlogmyZKUG8RlptwnEBUw6Gz1aaD6BhHA6wq1q/PmjqYzrgrN7MVwu4ZDuNa+XcB
MpcFEXjq4ra0G5g8cuk+iDHvsy2ffUvyB1SGiK1rRduIYaoroatdeGt3sL3HILGnpj+Qn4j3orhQ
8KqUgKhbQUcUbH4bV9oADJicxAvqPqMU86gt3UOFYi7c0wPiN64w6bNkViV8OeNgJu2cuLtWWSDR
h1IxpWN7F9o95A0n6KFXVD/rft53wjlA2/vhhMOy0WUIV/Qi1uq1jkBCuEFTASad9l0wZcFSey90
euNz7R7QLa8DNS7WrdVb8Hg8mc+kyz0H3hl36LvbiQ+6ri4KJoTItCE8sVBnkPbDwaHrqQ0hAJDe
nI0Fw86AqvNdaNjLKoFXgbVCAeIUu8LbjIG3cxrQKz5qmVqdI8TY2sYmqL9pLtSt9MYuEW+Cfhm2
br9Bo6WDmICilLoK0lEx6w4USLSb1w8D2StmRWk2TWE2pVq+1b1tUhRE6bisQE1333GJ72af3tcM
uEUw+EfwxSkL+HOhrtxjL5+of+7nB9Q0ZuGqHroCmb8lXdBgw9areJdZQ1iB161ePWim1A5ZYoMI
yKLh0pgWIOCM4jKk2N1aJCwSYTJbYH9rWd7ZVYBrzzwAoHzQ3fy6FF6YBOG6Hqqi2VhzGSQuvUPk
B5anHBOz9lurBjFBy/VBOqTbAP3FlGu8n1EI+BU059qD7QU3ggrFYcjDzv62QrSLK6g8hDMVL4GA
eT+FZSxqzGKsflwicIrRPHvplPPgRL3hsjYjbCYf+P60RplTwthYd3An924X3oWBuBspCKfVIjEC
p69rsZxQf/9FMgxNUXf1h/cinAeM2vpurUt80Tq8L1BcBu/8qQ/nEqdHRTBMtmsSWtFDAF0jLqoK
hnYJjjDwMQlLPaZ+726HYH5p4EUmYdnEjSclLo62ilGFqTjpY+HVR0q7PeoVSzrX22rVR6rg2EFb
PvIWyDak/oM0D66p3Cx0QYyXxfBt8ACzTsT50qgS0hjxngJzCGsHv2IBYM9un3RDP8LVfoMzDQLw
2aronhF59hHSVk3/WEZwZYtGH1FB/YMv3Us/gEOz62100FM/p7QLqhRcC4q32pbYMRzu7txC58tq
rpFNXbfcnvu12WkpYimqMwYKVWCS2baz+3rbqxg6mUFlVInG9H+2EMTkro3TRrnwI0sYqpuGdfxs
YEAc3ZXEpur02R18qBJWl7WihQtJIVqkBhBwLQdcja4pYSRAPbVFMcaEQaIN7Z/Bdu6FBtIoApRy
8AdJih3uShCcPOUGpwVkG2RpZ92gKiquh9a91ijItLCH9eRYT3UQ4D+8HgkEFwNxtugwqgb4+lA8
kkUei4HPgLGbwArY9c8Smspl9XosVgnGfp7flkrOicsA6vi9HlIG/v0ER8U7zfi9UQ9z6vsA/7Xq
TtHgfrjRUqFMY/1mDR4KVmE8Ol5xbNQKdtLu78a6pjnn5MR9lkKpns5hx+rM9oaflkUvLPDWvVHl
ZcEtxzDpKe/sAHuGc9Ce3m3AeHhJvwMwtXN76MqLL09kccZzudr3PoDuXdCN3XHQXVqF1ojXwh0F
K9XkQ9c1m7KtrlJq3yd6dHQWirm4gn87LQEUd3UfWys9TEREOyWG6cxG6J6oxl14wc5jU4mto8U7
8La9Rwp1iJqF7aPVwHBe9JmsIdk7AUCrjv2sKI4xQvXLOONjOpxZzPj9efHZyZn1NQSHcM8x7vuQ
1BwXpbQq+IpbPsBCkigSQ8Yxn0F37mbgJpiX9L4K+aVlTrHjiIUT4vMCbrHwMfdbmXA0CO+xF4dI
VzuuwuXcXheRu3ws4Ug2HWrtODVf2gimqw/mu0QypBC5wMfSiV0U6hx69XtUrtcip5AdA9mnXWsP
u8I1P8J+vfOjd1qnOC2W/W0xX9esPtBOclsdIYajYOP6rFdOISYpZHQApgYy4Au5rqFArIdB+Ofj
25NkkMBLb6vVbTsS+d/7/8snRxKlDCBKzKd+SVSFb5uOsFBva7XbyH//8LaLvL7itvb52tvLPh/e
1j7fKiQaY1UL0uz2Qbc3wPjtXyuZC8uWe8sGynZb+1z82+dCToBp/KvXCQz8Ne2hVhMz/Nrjtlvg
NsIGF4VPui26K7x3W/v1Xp8fVbvRH3uiYq8rZrITKBixg+bX/n/ZXpIpcrLbu7CQzr+P6Pb49n7T
NH2DGupmCJXgkd6QPSZ8DNS31RaFd23pPrfGRlRQNJfK4lA70R7ghfpdrvrSuSyoV74a5+gfgBRv
15SjSjhDiQ0PwiIVEAIzVnZ3VVPe12tQxjClEnw3EJJph6IM0ncnPQWw4gEYbcBQt6cQziS4cujS
t4dz6bSn2qoAaVb+ijrBhRyd0fvS4G4PufGQSrd+4WakXfwhpXTa1lw6uzAMvWMA6tbY8hGIw1KR
ZjvNEiUTVQ3ioJJVci0pVE5FE7OM8y6U9qUJIgX63NfyqHF4cWkDsNbRNlCmP+p5/4xE3Bxnbpnj
bS28Fm9ZfYSZ9rrBuS64h4I/BA+7UdS/dyuNA7mdAkBjjgOWxcvFgCMx/te6o/wElIjFRiMnGJkN
RNAr0lAZJ7NVmUjAKPu5Lcqjui4caBdjU/q7RggnrhYCh+dMLOvkIlPZozTcO7jlXYuJDd8R3hDp
PKYX069HjKbr0S+7J4FGpBiXsYcsreXIrAX1u6x0s7FFvZUVDB3S9BYKw1p/CVw5nEwYtojdgB9E
BEYwbt21KaYBsPQotmFFDmD+/IM1qy3Kx/jetJQB0mk6mDv1W4HSyA0c91cZQckvQ3jgdhvaKA/B
2m2BMgX7iA6qJnFbtBFo/HoD7cfy8BPMhrl9ettr0BEH+dSBsUQn74PoOD34gL25DFFi7QTfI6Tz
x8CXcs9LlVnXRyAdsICwkYIUnzFT/fFcFUBaWccY9e4PA0fUi+pBcrydWLe1cEYfi8ZHkd/kuBqB
ozpOy0S3fme8Y7QoL2cNTD50Qh7SMlmZ7xyD66bbdroM3jFUWyDfCPpQrw/NdslK1F7s/AEZpe7V
wbJXGQe+FSDUCouja3fW8bbWliGoeq/mWdQNp7o7Bqoet/UERB5GocWzthUvZnL3EqUSKNtcAP6x
mR2p27KjF6iv0ssjsjpXpokdSwudGKjXQeHpw+YIq+v3nrfdb4sgPDR0ekK3GraZNFNgfLsIrh5m
4vr6E1UdUSg4wneorif9beFMNUBJxxkwtw5IBP3mYKrl98KqS7TDuD3+tWpZDZgEigx3ssyX24bp
+pK+maa/7XjbdHu32/bbw8Cuq9hjnvPrYz43fH7q7bnPh5ES3pVo1/Hnc58fOnhjt9fTCyrOwd3C
LmR/OfShpEgBSLT5y/F9fuLn4YnbkbczlLMCXkBy27Lg5IpgtOaf+31+7Oeh/ONob7v84zBuO9/2
m1X9HSzKSTZFl5ektTHvlsgKBoYeIsER+M2Ugg1UKUFrqbsegvPWG7xXoJDWuZEuvyJjMPQ4qRMW
Vv4pqthmCUZzLvroAD/quy2tIUFBOq4G6U8p91sHIKXrHiE+3gFipFtE9ZVW5lI2LyPKllpoFhna
tHx3EedmIdq5Y5BCpkv6sAAmAvSuhB472J59zS2rbyHP674N4tCMMBKX1YA/d+28Q/29pK6Tkyn8
WnBtn+Blv1bIa2Di40xZvLVO8NDd4SAUKkwQDvpRE24s5640GkUHBf/W2VdUsXob0LNhkKtzCdCZ
QM6oRpLzPZ8xzipVT4lG8pSYcJYZ4+xrZWFaNotZjkRASFom7/tExu8M/QZAOQ1lNjdocKDWBk0u
5q9jEd51vk03FknKio2HxnlBnuYfwOGiPQ3aI2A8L7KidyCphkt/EKgKs6YqeizAkyV9ozESga3u
q1WkhS4PiPuLuKTDxhTA60RE3v0hUomwF1ANPntwQaJAQa+6RJWS5ZGNthPDMqI8Dk9xFIhADUb5
GoFlbCbKEoCN74sYvynbdzZEI7EwxNuAFjKNXz52I8vR4pCikk2dlgXTf0+au1m49QalDhdrLs6z
hqCDS5ns261ZCUMKBkJHUXlvRyqTrB6yabb4tmiL5eAbAw72Yik65o1d7Ht0OTquoUZ9NixdCNDT
cFbfmoKGx2XWwxPKFPYK8uWunxsCQqoYE4hf/qayHJRODj29kAnpUt8R1LKNZjPPg//gNOWGS0Xj
uaenxVqcU2EXeTN03r7lfAXQUIUHUS8fLi91joWXIc5GAalaUETPNerzImPyonPRj6hA7czslxaQ
n7nPisrKGFLizO5slTSB5WyqKzEEjcy6H3R1nsIFJDfvoHJMFJzxNLjbXjc/SRWyi036KA5xRkFp
8yDyLTl6M02byAJCWrWWD+JteUfWFzcrNRlDMeBOdOGOOSg5vxlP/9/4Vehv9B+6dLkoEIML9++d
39Of9x78uNnRV+v394v+8H5xwynHxc2OCPpMX3vhw7X77f1GaKJvhzBRMOGh6zdBq60/G3SFuBMF
ulGj/ZYHo8u/ds367f3iNjDXHu9eACPyapWimd4f5vbfXHx0JvtXpuv1Q/5qd+Iuc1ev04PTGdoE
vUf/0Z9LrNaqwOo6B6twHlFq1J8KM/uAA1HSs0Tvq7PKPazGKg1aBRHWrc1FCl0dIuOcb48mpw/3
XRvd61aSe9S1vv4vws5sN24k26JfRIBBBqfXHJhzKjV50AthWzbJ4DwGya+/K9W4QJeqUYUGBJfb
tlKZZPCcffZeB7CKPn38l4OXamWApgpFHf+Shfkbd+hjZRjynJStzYO9JkRbRunR0swcOIto8Fxn
1TVYP41isFezU4i93ZTNE2n87zW2opPnjk9d28UPVlvar5FabBpssztaKGmHSgOncOSt643pqfRc
ghBuVHVojW2yagfCKb2a9jQd3YO0eveKXF9YcfwoHAwZ81wiSTtkQvNFJz9wOe6LiTvOTkZzwzS1
fG4yrI4zDrhtOpXy0N8JDYFny0ealnTtRe5tjCzjuVDOD5sm/HECzXFKHYMX3fzC1qafvULq3aLy
YaOo+avGmt9i06zXwYA72FMQmGThtqG0plNvMZrL887dzmhizwXqZ9z4wdnHe0LcISsOEbGbPR8f
jhvb9q7+PPaYTZhGMcROzr4cH2rprNuynw+iN8ZrBXOjlnH5exY80wfdBc/+QhrFwtY3jmTlukyZ
D5UVuaSfeAqkY5Zt47vV3MXk75pJtGPuoda1K8qHssI27xWcyv28r7qUg7ibjnjnGQ87ox9W/PEr
/sPRiNtbav0pF4GPLlDS2VgGuTl+uoPpx+4NM1Z0Spz40ddmdim88WmJTALpTHJn1+qvsomnrWHn
PjZAxyH9JnZQctQl6fGZzQvDnj5oTtHMhAdXfVz01UmMy8LZWT9pvFZr7PD9ah6BuEyYINcWSdDD
6MfdnhHm1lc4hfGxilvHgHqtR+XvPKQZSGAPg6CK/q8D4n/dcXf/wH8B8TDVc5/5HAl4HABnf77h
mDgQjaQxPWnXM7ZjVLnk6Mez3U/Vimr30plDcnDs9JmZkjiUafddkiCHyKMwlsVF9C/GApZyfDIW
8Iru1FSPgYWkiuIk+KuxgByUXRsDjj9i4/qAqKdCx6kNXNv6CXe1PJjj3V3adHilB/etEKbxGEEy
aUcQXYHdfq1U466jhvlbjmLc5MGyTosoftNSn136rEIW+rvH58YoS8Uvwa86gKskjQDYxaCKNVtE
4NGJDAlP+dFWdQ5lwWgw5uBvVFVycXN305CwoyvjL1LTjJs4CFoU8E4f7BoUiuQBC2FtWB68WcGK
K/b1PHuHZoSQVNYPgoDFKRltJEHR52vVxhPC5aG3o+KnAVxrY0aGt3ON5NLKRb3EQ3+eReKdvMjz
SVqN6AqZsA9SuJfMEPGFQTcFUR2Rr2JWdyna8tkiWaqDeH7yW57Yrfkls5Q8V0TzsI/J29JGuyQS
CR5Z7YdBMDJqg4pnrpMqKyF2MOITeC+n2lL7pA+SVawoE2UCp8nwiv2o/xB76nf0A6+iBbeAfN2t
GxsqVBck17k0uY09szrFsTq7SgVbu/heFH18d1k6CBZQtPpC/Ah8pI6qXNxdBrrNc6eWqGCWHZRu
NmS+84NBOnLl1agBSU+WswBMNi/FiZiLgShftfs2wwVYMirCL3LgJVX7ZK7aLRiprVIdtXOjp/NE
37iNPCBY9dAMe0V6wBLjuxdowDKKxG7PWBh5Qm6tAtM2rLgzfVp1QjPZ+17XMfLyN93o4N9wuECG
vv3OPk5zZ7gm3JkYT4JMhmbT94uBtTvTCM38o+p+j7TY4tBh+OvRTMmO8WGcSSaM0qDWngPqZhkU
G/J1ES2lWuXBPeF9z7PIRMqTtcwv/EwPixc908jjR5XpeOmEe82Xxt/kwySuObEaPHk5xZ9v7lE8
U5KSMg2tqE13wvoyNrOz7rk71uYceZS/JvmSXq2tKuhPiWnuK3ZPnZ3Ie0xclYVKo5bjsfQwIgf+
GTPfQysCY9X7r4Do5AF9Va18O/rhBIQa4wCdBlbSTmimcFn0bAw4k3IkyIuE4TgUAb7icp24PSmq
ANtrMI31BoMvpuYBzMIkG/IX3UvXi+mJePbKM3gCRJ0xX+ZYbUs5lQdDukAKaufZnoR8WIYQrJCN
U936ZTRWvZ4Wfs4sjV4wlX2Bb4dYZoNlMmS6bVSFdtXerR6A6ZrplkuQkHNWXmsF1SWyzGALGu2L
JUp7PbqgIXgUZxul5mnrJcSyOmg1UAPrsOpFsE06Zr7GmJY73Fqr2a/Lde9HWViUpGw6nlINveRz
DPBs3xidAf/tkZqk25aC4WGQwjOaZ0Zafle9xuP8U9ZDu5d2fFNtYK76hgF22s5PE1GHXSPztwBX
OdcaJ0+ztG+J6VfbMTGsteO0X8YyeO3QRkDqLMVuKg250ff3oWqdk6mMiaFxuVf5YgGKefEGNKhR
rR1B2N0g7CYmqJRD3K/I8/ubwMVw7lr7QZvpuUrwh9xr+p2u5a86zeXV/lUsVkXNUGyGRofSEX+I
BHItdtGaTvc97fDOgs1jLh9Ft4T5PMiWdGWPOt0NKVrj/YyrM8nNICkyGK8SBhmhGfTpPp8aY10I
pzmSN3urtFZ7TE5uTZfXmv1bXVTNpvWZtS0NfAI1Wjvir8Y6mB37oO53riXn42zRddRaxatIl6FT
PDmR7YWD2XmrZXKuvS698OOOLGx66zmprlAuj3VHQdV2Xrsf2+FaAUt4HNtoHculZbZSz6umnxvS
nbELv6D/XVh+dwUwGQLmM/aRVV+jVvi3AH/3zffndl3HGr1Rkxcd7eE8Dwx+JKCThe7Nbdy3dEYc
8iM7e3Jn4yTruTvlMSVslSaHPqhxh4PNWjUGnFfQOi9Rbrv7EkHSvlMpGnicTWptPIXNsIxxYePd
kKtuSYyNTozklPnqUPiLeSoz7YSoyn+05v5L+oxxs5+ap7G0f7ucxvts8putFNh33SD2Qox0y4aq
JMJi4pRHVDgCmUP8ngVZ+dhkKfmMqvpuRlIdW3t4rLwMazGHybXNHesEBNdYGXUvznQPh1xOzoF+
fCW6PtgiRtahod1rVV4zM0UUJrCEUHLsGJhttZyrUy8xebl2/sNYhjmUrs1cdPHimxcHlzk1Kchy
tzvD29X0tj0PowfsavMm6cCfziZB1WaQxA7scgF7MFfbStRXbSbNBQlcrgkP/Bh6aW0alESYuT3+
lJhMYOr3Z5czLUTsJM/GO7Y2x1mHXdTfzf4JDwg5AQC2PX42g5tRGo1z8FrInYZi3FBG03g2lH4E
BOVtPv5LZ0a3ll6d7njUAM3gEfucY/VGNjD3jTOmqM5gJ4t4WnGNZRtz5CwX8XRQgxU9MlxnjRYB
ET/6WtSDvZ7Hpgj7yXwwTdgwi7KCLeilH7lX53T8jKnbmbZk7EghlbF8ndu3OkKzqO4HbHo/aodY
1VsQHeY64FY6iGH+ZhdLcrb8aAxlLULdWWQ5VJfd+V084ttkXifJE6Sw31nOczuzDPHSjeKIAV+f
c0pa6pb2XShQP74nrrUtXng5al9m6e8pNvvb6EJVYQjG1N5Fsoub164W7i6VPWCKKep3iDXLZrx/
7Km20uuipy+ZHuoNR5GZIhMXTnDtG+NQzc2DtLM/KePSfZLMO5NrVTIcepyS5Dp2uE+mRfyK3fzk
ZH6zsxnZGNxk3IQbXui0ne9v7qxUmHul8cSjS7qzuJateTM5dvdy6YCNThAC0Km9AxbT70AoW4QV
93FJmvKpbgm++dMgt1VBHC4n8Jo6wfSUmla3FYrDwgY1CZvHBSAUt6EVxPZr51nboNWbNKj6W8H8
cjW6Ck5Y1ZSnjy9Dab6TMeKPY3E8eW08nxLk+WwsTmoglDjzL6ytBWBA37RrY5LkyBJ+kv3UTM6u
70Cl9q5TYTi4N5Bt6pGTycM0dQBC3SW8OiUO1yzLsEmpBolIMlyfW1si/RTTPlnueVzfivdj1D/g
OSzDWiOfejXcJKvGY01+ud8vRf47ikjjGuOo+aPZiNsjQR9kCrSawMYG6VB//7gqC7K4t1En58x0
HoK6qW9JE4Ofmpw6tJzpZ0KHtFZ9Sxa2Na1QExFlMjrXYe01Xy26u7VOFdmxzqkhU0CvG0tX/uCV
8fJ6qNc4JRwStFkBy3i21lM+J+Fi66N3P/p7vyu38UAoqbSyQxVolza0hnOrI55bdnWqSmJaXgke
L0qq+5W+7AOj+BmZQXdFtB08lxPMP0DPIsCcUZp3o/tkG1A8fCM/xUbwC+aTeZRt+lum1U9aXHma
IDYxx6ZvGH1/q+omQztW+UZnIKODxM7eNNSdfHZIUGOS4CHHrczvu6Af5mrjRoNg/mWQ4XUglcbW
wR5HcYa68FPMVDmxJCg0W9Z2qBcYY5AJV2Ua2BsvjZrNmEiflBK1leMn6aZyidRXo5VvGyi2kWS4
KHVQ7LpujM7Om8/JdtWleCKKdDSE36zyqIxDs/IPsM+qL05FjjMqTUaErWdjgniziMDZj1Xv+vu5
GJZdNVnXO8fbKYy9MGS7mkHChOA4rTXPCvv4yyMCdc3HONnIoHE3JfMz2xqWA1QRHhlu/B0BsH3O
eusZmNNuGJr8HM/aO2ORdbc0+NbGAkfDB1MyDoqV2HVS/uFTSY9NnZEBquxkE7cHuQgdsrgAhyOr
0g9OUjwOjfoSpWAyrbF31mDOuQsCF2sXLtpNUDQ/o6xjIDXMZOOldxKZmq/9fixL/5JrBlNVArMM
+b87C8e6VEOUnXhhP6Jp8R6ZpsJoXgDBFZZjYiyCN5Y11NaxvPVVFuD4b5Ot03B720Uqv1DlPuPl
AszcHqayv1IDZGff0TZ/8GEWdhImxMdvJkIOrgksESkyU1LCxOHapP/PL07R1iftkEoHQXdyGulc
ROZ0/6nmSivy1oyPL3nkmaHj0jkYLeJBT+2+LUw73XlzF5zNzFhr5YvTxxfYZq2U2QOxNHPbKovE
ek9KG/zA3i1papWl3zOLO0mPFIwWtdXkJMaTxm5w0m03ktFGdkvru/C1BDm1AuJNAD2AhkJg/MTI
DtTNx7WTMV2b3OQEVDQ9ffyqEcUmGtP8GMje3RCcIJDgV82ZCs3f20I8pKmpntAnywdnKOjQOAjW
EIfmlcXvbbxp+GEDbrxxr2S3yQTgbQ80j7WVhV5s1Q8NBudzZPUMHcjgUYsaSX6i1M9OJasm1q0P
3E6YS3RscxGstdV3MHd89Wtx8UivjLJ4QgCFkzUPYmv1RrzGYZECpwrBuH+Phr4491CF6EhdJoED
1KLBoY3AQkkuoLWMF52VX6l0h10K5K1YFc2h4pKEblxF2wav5oMolnYb51EKI7spThnaQ2xP2ZNR
VUCQGeetsVJMUOHEyU+s4kHfRS9jsq9ECibmBO59sUCcvsRT6RzLntdipGbywim9kIGI388a4uWz
Cef2OWmgU2Bddg/J7LTr1utJiSezeqzmbJ1ad35lldOptJyNs2KGKpq3asH6mDrOiGY2VjsD2+pt
8KNnIhxmaDNn2ufJYKznqWJuAFPl44dWdhZWcVCu59a62H4rLh/XSi/EgW74UVML3+o6XwAMI0LW
lstkESljQxbgPcIXt6JOzvdNND4sGJHNUt/ovlbxkoEJUkyDU+3P1Mue2iAGUgZ35iVpXhcPQ0GL
GnBpDfcp8qjSGkcwbjPMUDA+OjeXvv+tlgRMs+ZY8nB+Ie5ZPHjbQu1aSq+NAwbjVDkRyfngMDhB
fBkZz6ES4v6BesJoMIMJN0zMsv0e32jMjyTSCZt/xSfV+d1LSUGxb6es33ftcnU9HB4J86BLsQxQ
aEiwX41u6dZ5aeuLbap6Y8LQ3pSLLuQqTTFNjtFTMSBGAlCBJsmBztPWnHbJIkhRBNh4dZ7DlaFN
ykdhkIUBPaKC4pRPfYTsSnZZ5713+vgiK6vfLVo/O6PlnUZt2pSU07D/KEB8oz1iiSs2XTeJoy16
vvkiDpUFz7cr4as3bsV5AQK8UAJflf5dB+XThIlJl4YNGqT6EdsdhmW08a3FEyoMeiILWbzvED3w
yNn+wXDQfkw1eVzdYxpK22n2kboOIEK+BHnz2tbmZRA6eC2Li+Um48phpHUtSiEujpGG5mRg84sh
SzOdp6m6c7gXMBXUu/7jwOwKRvqSnYMFWK6f2qemrR/ahLgvLtJvdi24vwN9cVMvX0dTLA+OZKjq
VC+QyMKPRrLqCvpGEqy9j6DTdTS3RlHtfYmDPs748bsZJRWK0Y+0W36TVGrDoPtqTIR2ibwdbDu9
RLEJbBsPChCMaVkrBYBnqQyX3O6Q7BdwVHGHWcWnbbWn8VAbpn2ujPGxL5P04sTltyQ1iCZ7wQ/n
3uIV+Tq/l9JTiYsUUgsTBbVtiXBgI1mO5alzNJqColeXjYXeFHHRFsTfaXkR8xjVgHuKujDnGF9R
SscnmTosEADCsaOPsyAg5nSAOSk0KuVXhZlRCUgdbmWbL7FTxwArSzzqLDTZfnz+lG6gFQ0w2K6s
v+JcKXe+BeXWz8kZCdgDs7K/zAVF2Fzk1xEV9BywDCGIY+u85IwX5jmV2zrv7AscmxDIj9wZQSlp
Kmjy28xBMxEdbCpJYpdn5UMybzUIQcIAaDZUgtOtw/9eG229i1rGg4U7/9GW21w6TqZu8PFTo3Tu
xthg/G5q51hM5Vb6BQ4mjPmbRHMQtjAmKAn81dCW7NtwSh+NAMrBGCFU1qn94mraman2yo0yEnB6
wCsIOGPTtBIitbOGnVig1GWq3aczL46QwWBCsOiiO6c1RsWk0kmPW1uQudej/c3PzOXaSvepLLIW
PS/+4iQOIBErGAASo+71VR/vZRe9Zwqb6V0sqk0y3VNK0jlwAA0Ax6yJhfNRrTPl8dx1kZd8lGHy
U6I5G3lsPA8Md9xqDv4jppDj/sbY46meshGOYA42nyG0KloLM26pjgUrS1DDY96lld1SWkm3erfb
9DjP1hgONt1FaRje0WlYfiKSeh/gYb+roOY+iSNFiSVucwPP3S18yv+U5QsTHmoPqszOleg76O+w
Y5uk22AnKreG+5bpzj52FeeOtrzyEapAGNfOkcpLhnmkxq05Fnr9IQUpIcutxua9qqCFjPotgAxa
cXIsJYMoFV3seSwfTbzAZGgAYkHyos0U9Xds0hIps9TbMhfpZhxB4aTWS1+L4BDLPj1NQ9cg9Cyw
AYvkG0k8I0UF/VDuyYnyHGiaq92nT51Lox0sxa3qaXMDxvSkm6Pgyxj41za7M8CjmgO01cZpqDrC
RvfWdLA5wz1FteUrqAZWrtu9Zv4Vx19VCgzZM8k8+HJC8V7YQ2J6QbofpR0dAwxGPscXGpebPJcx
wEobDittTAwJxx6S526W1VrrgNSjqOuTd//ipN6d4djvPooW8qOPXtUZYQAK7WRx6fTCX2DeRX0R
xqJTvG6/Oak63d41gWrFlDfDWpVuWcFQnIP7l9I1vrgfXuUWArmAPnStmg9fT7Pve/GYiSzZdPYf
3+jtfemNb3bc+qgZhEuTBhiO7qHz5l3snZBJb5GWIAWzuiGO6a5MXCLHRblvphE3u6pi347bTKwM
IUDI8/8naJPgOePkYl4CLUZSUe5BmsOkTKb8xV2atdErQNWqvMtHgJtq5qZ4/nihLYzar8nS/8o6
mm+qInG0FMhu2RbTbsoGDWSalKk/+KuiFx3PcRfmZQsgQ01V8bKYxbGxWNbUGymgimlg/gsSgd0e
lfNKCbQfPfxaehyj7ZKb0UUNLfqMlR75l23io/7y0mHjKRQcHRV44147nn/rVfHWElFJfNN6aeR7
B+QOiopn3hbV4IZL8xBDSRFmlV3By0IFs5f+1cW3jFelRuwQ2j4Jq3o1fS7nwF6YaA4svYmn5Rt2
/G4LAMOuMpdHKllSLyqcrdDkV4qZAiUYi13BMPBoApJV6JqEpTdu1TOOZEoLA0ze4rvbOM/N6atu
oj/Q42kHUd3O/jiFJkfpt7K2nmKFdpOVkHIXzYOFj8jYwTDsbqPE6JY6Z+4OgQ/TYFVQ1GchkZLm
sKT+QDjOWsdl4j9NMYzAYDRjtsn4dagmFlkolXwz+jlmnUsTb0SeZ+CbbQO/pkei7n5KBj0Vplum
PrgQaET1kPunIFr05uP/5ZnJXJTtOkqWZ9fAFFwxfFzXsIhP5HC0b88PQ0GTpggWN858gzQzHmIj
sS4jEQzlzvrGfZjuuNXXjMXMtfSd4TVKfjTG3K8tEclD5COa0BORF0ZhvUhnRqcOqOWHEmqNB3jm
q1O9zwmrSXgFiOCR1JwRTXKKBzg0ShXTadJ0jCSHH2nfEGEZAS7tPACgX3D3u32Ya4IYYP0N7sb7
zpupLc7zLDJGNsTy0kVRkDRt9wBK1D6bAjIJ0b37WDtTVPhBNrwQLGufff3VdK2bOwBz6zhGNnPq
/xpzUK5turCkq7X758ltghNizs2AL8P+mf4JAxACfrBxZKPhRJDHHIX6M3FQbdrG/lFa5osbk+1y
zCALN5MkbjIHAK7neGYRFRwm3FRhD6pwl6r4QTnDswSgomg+oOPAeAm4zF3XeI9iIPZYlzJGwrQS
jUNPbnSXnt6W97ILhbFn47JHIozbB4/Qif4m5W0jylvJLPThiO48vW8jIobsksACoHglY/EuTBEz
ewB6BfGbXVOhKP1pIwgO9QalOcN3fz2pmZv+Dr5ujbxAE8eAS0OS5jXpi9TilqF0YZOMqp1g5erm
bBZZdMFqH5DV5ldxzAK3ThN3cKfB3Ni5Pe7xd3zTsf+qY1QCxwZX77Jmg9E+Xz5+9fHFWDrzOFrG
njxCfI3LIsFqlbwTdM7MVZc3ybWOwGpX44xB5f57w/33MFT3u17e06ckweFnuFCDKq82VzYV+PXj
C+iDOBzw4/zn96JlFmELngcsP/47ExjLldJ/OcTYx7OpVGyd+f/f//iVIBxCTdC6K98LTVLuFs9o
Xx0dt7qHgujQQI7zIOeIbbz5XkOCHzNKVj6Nk0l8DWJBPA753kYQ3jSRPaKxZOYxCOSbNQfcPbC4
1ySR9iAMFeVXCY1oaVgSElD8gs9ctoYP5Mu0Iv2cIU2ex7TeCDN4glcZr2eZqj22XGjg6H1o8TeW
VZCX4RDs/PyalihkbF1403RegJbT18qs/4D8+mJrgrNDdkRPBt0azDTPDVJOP9u71k6R31t5EhOj
lcLu2WfUH72qYDyt38vyu+uOdzrtaohbsdfNzhKkznPvay4cxmp3OgoJTLIj+PszoOe2S5AoKeOn
jjlq5njDKg7gN+OWxNdAFwfnfqhYLTUbIJcSh11YmfmjnFhUkbwN4qfHvIhOSh4rID3bssHyKMa4
2AYqu9oWhEc5uuRRhtwAheIQpFWWIPK+l7KaHmQL+EW63xeRH2fPL1aLKLBU+N5j7uaMeGuiXsvI
3qX1AIq3NdHWZFQwjgbrE5HGpVhFiU6c4TFCEsejHI10pcPV2E/5lHy1AbPiW6E+UBSNRs9SO6fP
z17CP4iH4XtJDMOcy45jt8EUyGwuXRzAuvybZn7vCrt9Zswkbauf+ehofOl2tRkXoBdG5OId3PI6
WAkmsgmow20KfmZTUKziivVyc1W5q0C4Yk26GtkmZGpFPVzA0LPwI1rM82hy7PdFR6/UeQuLJpzn
oPY26ZK+Tyzd8+73RWsma5UCNJK192tJG3ySoBF2ia+f8jq7VkX0yOy4WVs9XAkzY4OS20YnsCbc
BTHNGXjmNfYbFvY1zovPmCjweiSeBJ69lzi/g+wdDzFT0y6+C3rgu9COU3Jf7r6I7XljR+XOrYER
zbDJt+bQH/nTz/q+J9IYmpOl5mDVlSD/dS6fEytlr4nbmduadUY8oyVyWvsVN+tucnS65tnx2/HM
PWV7aGUEb3WfHTjhEeNh25eQObJSwDldmierhXdZLE7oRwySbMN7DDzNRCH2WP2WELcbYenQZ76L
yb4NLeqjjCCElmScTKfHeJX+9qTgg0yHDcNKPwSvthmCLt70EabPyGt3llNCoqN1dSeXKX3hh31m
vjGU/M77SjTYngwucJeLqup9yvmeAf1gbJla84ypkFFqspl5rKnqIe2yxcHJtgNgqcnKukMCMIOe
s2TK5jCEqRHts/EOItH7yqjyUM/q1rn3npTYwLpugmCDgsYDx6p0trK7FrIRZXM3hqWSLJ5KK+aG
stuUHTnqBaAXm1A2rSb2R1euYEbxqIi95hy3abZtWA2TAQ1Ymfm6aFi3hqdum2Jv2iq/XrMR6pEc
AFB4J1/A4xFBTxnrzMPd3TyWzMpK9C0Wcl0Zh5a0sAsba9w6BRdq/uxzQJkCslebtTkDYZNccf0+
q8pmbxai/cKmBNAOr1Vg7fMCLaUV9z1yo3oeBHlqVhlV8lcR4zIu5h84m35knGhkIBoWuGCoybvW
DXVkvjUzkg8KxqqZ7C+DJg/qvRSD6MOlDCM4OHvP6y+s5Ijw3iPESVbDlSz3c+71ptROf0jdcQUZ
Ydmavs52Y/3WYnlZ6z7xeXu651mnMRlynJRVER+dlA/VxeAtu+xAY/dVqeynSDRxPQ7jsp23QaqT
HUviX+bp1NjRd7J6wBQYR4X+JJ9M5PrER1yWPp0vmwqrpWHTX239qqv4y8BdpwLIamzhoVBnu0MR
FL89FjHs6uoUsWMirtlh5A4xHNmRUcNyrlo40IhDiBHttBmK3iHrPt5EVyS08VF6Mfksikixp0Ey
N69VdUYvfccd8BZXoz64vf9nXILfkcMDt8mNULe+ufoXu9zfzWmeZ/M/EXhBYAef4URNVdi+yuvo
OGTZhuT/19qFXoJnFAqBju2dRSQbWcKSnP3RNsthNGTGBcDxAPgQZR78XodZ0k12MdXRv7y4T8tt
LV96nuPg63Ux+XoyYI/uf5OTZLQkXsIs4ag63z60d/nLDdI+9BK5RaJHz8+DS2APOOgrI1+PfuKF
C8Q4l8EsvvR+rZeIFqUQZ3ZMmDtrfvqXF/gJ7fTxAl2Pl0dQiqPQ/GTtG5PKHbogjo7sDYPoUrVU
E2USZktq7Bpe+DrpNEzGiImjyRKPTe6CBbar6z+/jL95jHmbPBOnuofZ2AfW/9e3ic05nRFjPTzi
pmFIsbCoMQWcWzhvlUvRSRSLR2KCmaRi9cw/f+v7P/1Xt6Vvwt4K8DmzoMVzPtub48CrcQe7RxJx
4toxLlRp6m8dHeTr5f4Txy6RtM6r/H/BWVn3z/7TdxYO5ydXrglGyjc//dB+paoyLxxGUGnzgO2L
eIKxCaJO7Ps43c0azJ7oppdy8f9U3sJSSnmbP6o98voohumfYsqzzRyM6G/lZDODH065aseL41Q/
CpciHq/Dv9lT7U/4K66YO33L9D3Lllwyn+2pc4HkE1AZH+2hRV8xlqO+yzQVQwdCsnK82WLNpKDd
Y9CTiw1dH4TjGQMuqfKGjXG4EpW22MmUMXM3CDi2QzfvM6t9rPu6Pw0mIY8W/55nGzvmxpjIl/dC
k3LXnWLgwGhiVWC4ONdWglfOc9dI0Qr3hLJ2jKZZBGmJl3++RP5+dfoOFDW8ep5nMWT89EHd9w+Y
vNPucUA3XnXcwCvTbrbNOHzrbCrBtEUAFp762rrsfvnn7/33043v7QknoCdxLCzBf71I8sgiBU73
eBSmuwUi0YWYNIdtzfoJ7y6b/vN3+/txRdg7gNrhEJbi2Pr03dyejR24Jd0ju4t/66p+xePNpg7U
/UwUf6Y6+v3P38+6Hy+f7gGHvVww5bAWE1n49NZmTcFKTcCJxyyKvG1qgDuM7rt/yeBUw13suI8I
0grZPzae6rol+2PZPG0rHxHwPh5tWk8e2Lr09GEaLVi8si7ZrbiBumSwDTPMOLDI9TsPcdccqaGD
fzk+rL8foL7rcHzxhkmbX316y8oUZo/OXcmSFcMj2oh8r2AZC5AaR1ZzTXshjG82gzBQsJBd0B1h
YgCkqO92RO3jEKnLHdEgdmFIsr0LOSPfqL9YaR2/LDBHnGbZ/fOb/j8u58Bi0brgbed5//k9J56f
mkvtWEekBgR+glLMdppyjwPwAGBXbMp70AEpPC7M0z9/a/E/zjyuZM+1EaA96X5+HnqIt3zvwjp+
ZMiakuir8HHuwHE7CZtpftSO80X0PhvrFHsGIJ4xSZjMaYXHb/yXq13cr65PVx8BGekLaQJKBDX2
15trNFkrkEDUO+Yui+U+3EPL3fNz4/pLdkv9SlfODUd9aHj/x96ZLLmNbFv2V8pqXLgGwOFopuwJ
MkhGKykmsJCUQt83DuDr3wKVZTevVJVZb16WZrRoUhEkA3D3c87ea2vlP9zZzu+3todLRyKoA93I
LPyXa3+Zdbl6Eel+petf6AkS0huJ6bN097nInuaYEbQA2r/Kg2WEoycAT7KQIUlkvzuxiQkOtHRj
OIe5L+V1ED6d+3VsNPCMoCKvQyjTO0LuvOtoGbc54ohRBZYfej1JXUM9+FLO0K8Hfd/JAqRpxMit
QlN7CeNwK+izrDCMyF1eg/mAlOptsU56m8TKnwbRHfraIwp2f18a5GSCDmAFO1gVqlljguVrRybS
r5ZjutcY7GVG8Z5ApDIJFNwlHoNCZQQHCHhgJw0g40SzhYlp79VYw3ivtLMhhul9VOJAbuVaaXn6
1CxwLQ61Z3zSM3Mxj2FnS0WV9BBNLYKizoWTPXdheuvbyKA6K4x/uFz+Dxs2wCFKVphHJgXEfTH7
9vEUF2EL0PN/FTHV46QF0g+V5Z7mVO5RGnxNotZ9HDr95IbIMNIJzQDATEDJkoSMpHjpx0AeQcUz
XKYFG9bois0+2xPlRp8ALSPDkqo59rV8lfMSCtuDdP77u07+fsd7usMqy/EYMqB7vxL/8sSJokS2
whnQv8tEJRqTWZt+9GEov+Z58+5qk59l0nlI5znA+pQxky76W4eDmD8G2ykSGpLKGOShfDgHWbym
+yxQD+L+ZNgpjmlY0ldM3kKmVVvSKJ09GRxYjipmDS1jLcP7LBLidFaGllsnkTHJt5Gp+8ZY3e4n
q466/5zfECuwMHqjuc0A5CNn8dTJysUjZKEl/vkbqdflCSxGzKSQJfNQ08Fr1ERo3bsrKkwpeSyA
LjAtg/JDO0RF1zwYyafFDXYoO3ReJPF8+fs31/jdrkPQHFRMlwWVm9j85TbW6zaaB5ctLCPqgmbP
pXW6eoucDX+Rl4kFzw3gd1GNpqVV+lntQCyJEEWkXhXu8dX+w/P5bUu1gYBy22AhYm2zfn0+ddwy
uGym2efPq45Oi6TCwdpf6gQlWXQSukewY+XaqdA9jjqE4xmleuEweIujsj33UI/+4aT7+6rPU8LV
JHSoZeyWv6507myiyaZ56JtRLJCZ2it69AwMmTekkUF7xkRe59j69EC/fzraGUlM+mCehOGI9T+8
Pb+d95fngtbY0EkjYsP+Zc3PcedUMPgmX4YGvkDcCce2qwk4Vh4GbP5ogWkifWXuuelszdg4Pc9N
U9U1TPGCT3V+Y64f8G96C54IK2eKRPE0j/P7PzzR33cnmwPFUpRgbqJA+LU0y0QUj3blALxpTG+F
d1I/5qF+Rh3rUael7oEGrGKJaYNrEHgHzdvXJbe2R1zsWYufxIwJRTnyNQqb5tgM0LKbxs3P2aQe
ot2I0PepWtJJWe4unddVz6wQ+YmJJYYjMOJkXGrnkqCZzQQQChi/hze++0OfkX+WkwCtqnc5Oquq
8DYRUcZgEEnUvgurozrId4MrURbizSYh4g+rdeRR1kSbNxO5g51JXEyFWegkI1rbKNN2Vu86+74F
sz4YTnGgWSCQB9nebi6LeNMn83Tlni7oSipC12WAvFFzSSaRxQn8P+zS5aHqpm43TOSb3guQkoEe
6lfRLcHHYPnJK7nOExKEYZv3jvlqTBznkzR8zc3qS9ZS4oZxttWszjji4PzR6OhBBkHGG72XhzCS
3drue+96X0QTmoYn3R2ewZt+AaeBN0LbKpRWZ7LOn1qT3L4QTkXuWOFDWH1i4J/gOfA8326mw72S
joPmx1igYE888K4VOwGpSqFxMbKYPS4PDq0FYObvL6rfL35pUOnjN/akgB29HEn+shHEBQ4Z1Fyt
H6eCaq1Z38/QldoCyxI7rWaAoKb//t0vidG0LcdiSOGIX8+bXaib3TBGje+mabfTyIAiRd07JdB7
jiRhxJvZFXvoCHRpUGXlmHl+6hVkj3X/71+/+UuBY3FMd1yTnRAzmNR/u6cKrB9G3UiL0bT2Ujtu
ceYmYguWNGyR/e6xb1hHOwoeNKufNotfY3a4EmXpeG/kA+2iRjEqA7sfx8VXDiI0jk0NlhcwDC3n
7OQxyp+jR8H4b1OizCZXoAF/QnAmFMR/Wuld47eXwxoPX1fwWkxBjfoLitrKmFRaiLZhiNbxxtUi
w59BRPg5Adg58Ux8jmXR8O8fpaSotNUUH5UTzH5C+AOt7+VDN0DyRGponu0mob2NYzr794eYUzwS
d7L2skaSds7XpUbSrUXrYhVCRfbNMWWg0HUHgRCOIQi4kzTFQHHtp2NTzwxTErKgQYIuqavEzPzv
D3WUKeRWMfXoSwGkC2y0JHwLwqYGR5/0RNmSsdTkbSDX+ViCXQkgmqlM5AdLpodEq5hrgzb2M+Ta
5ELxskcXBt7yIayeioGEXywP94+8Nqag1At9QTvkBJFzczwWpLfGfZM8dwHxC1lQhwdq0eww2tbe
dAmRg3/5XPdsWqxiKObql7zLERoDqGRkRaJK9Brlodw7NXY2ZgnoxTUbzH4TvdydmT/tV+gFsdwB
/ZAjfqB+YixDaGl90+IPowOuJfL6MlskDnZNPO7Ekqytt2V4yIM0W49oSUyGG0+JMRgvBYAVAK32
dgxSRgUZA1ZjspqThycI+gOfTrnrAv8BOaNksKvIFb8fzyZVQbMmvJEoEXeXWV106DCK3Z8lM/CH
gtn7sY+beK07hXwmuzDeeClXA+ULk3kkQhs707qzJsr+nCB+oriokNyb0Dubjl5TVwy3gOC9lyTU
vX2IdrixvOAZz/86rbmHdK2GBBSDZt9EwJdR+1kPYRFm1zpBMFumKLBsZdvHu12HbUuDisroCnQK
YoquwN4+YZfHrXXgGgRzXUSIV4VW7CNIoUDnKac9GZa7tv2Gd/bQCWW8KCsVYCFDDQ8oLfmplPkZ
lcuidpJQmVGehfgo9h0i1z3OLWMVd9RPXt0yewzsFwRj5CuirtmXOX7IFDpQB42E+U/4Ro/oitWK
NpRhHdwsMo5mbh1Cin006jN5D0HjE4CyZvSRFrXxucjlm1Xkn902RFjaR/hKccUfzR6w2LBgcghP
duywPNpLAFgFimzTDOYnhLOcnYvM2qrGig9ttFX80qRvxhtPc9XZ2ON/dij1FNmh2zyVNSp1jGRP
d2PqtMhyySd5MdF3MYShlyk5+p2Lsb+WBFtBWSaMyFXIq4Ys/oQSFuCNy2V0dxcHKGxvFnl7ay22
429N9KGHs733WiPbqwh936SDfCySqMTWSrmOy4DrdTYfZ5QxLwqN+CqNM7i/y6dZ3T9g5CH4jTMi
uhG6C06vELVEYrzFDad+MSTtLo/d5NDWC4ELyosY8D0nGebFEcPfltjlCBd2IJ7QC/Dr5+Z5MjNn
o0t9m2gpZi+bMLaEnXftpow8y6M12dUzZAb4og0Qci+2MnILmLAW2aI/wnpLYMgq07GcIiAg6Sks
PURD4bL1TiFiWx0JZBOdaZZERythFWp1bggi6LRdI9KWJOZE3wwMsB5ss6WZ43B+Ui4bvsOE2isF
Cj2cBSeg9ukfVYpUFG1fddbjeFGmYDjJEFaeveKRSqWDkDZmWxqQ3rp2ErFzS8tZZ1oZHt2h5ZRp
h/UL59p1CYDvkRMTlhWvfSg64nU9oSV4Ip4w7uSQUnvWmLaFkTwQH0gc2KhOvP7ItwuToB93JKql
mG4oqCKugJkgIqfeSStyb1rYGteKm6mmnCW3LE18oLTYUkwOXUOtnRN3QecyJOv1z2U10pMr1Etq
ekThYqbfdFUITN51n1OQTCMIybyFPtflVD1UknVoYttEzGvtO0wWQzAghLp5o9G+0JY3dno9wW+P
iswfs/CUj/6Uxg7Wku4jm4pmH+ciXIdV2gOtH4hYK92nVh+Br3kfUR8ePXwyfuohgpsQvwMdwtZq
Z2CXZDPkr3n62rdiPeK2OsWoyQ/DUPlMGZMTdGh3TQJdgAekQtfoWBwrK5aUJy0Nd5WG/sMovWvZ
6c5ubPRmH6TJo1XQ6usqbvyyKqyNpi8RbSjMj3FOrm045a9s+SxUaFR5t3UafV7bY0hC37bmTOxh
QRpJd2EYvA97ezWGJeFgTFOTChWR5bYnUPlUy7231+qKu1mXFy8RP9LQ3kyCpHN0Abik5Si3Maqp
ImTejXC2PE05x+V6iTe23oOa+DNoCOaucyXn5iy9orrnz5BU+qaF9MAEWOH80vZhhlEAt9h8YSRJ
o02fvY2Bm3gXYVve4orJ98Fc45XwjPTU6A9mr4sLZQtaNfg0V9UInPzIWtEmmWLr0rMntqDZlI7p
nhHQ9VvioaId0i19z/t6GLqMqCsiso5S1HjOlx/NUDheGwutBekOAZ/O+KxYhbYOS6jLGvRcm+FC
ye0BTbMqSSGfa5bK3GmL2zyVxV4NxOrMjY3hZEix+AQ9uZyBbmx5J5OtdAg1iKZ2sYzE5y5WqPLm
MfnQvTc7vVhx73yx4W20ss7wa5UEz41qeEaltr5rf8s0ZswSyY/csVEVJll09DQSkAPNesgLa9o2
Q3OjpPxuxjAIByKLjCWLSrDbFeN35By4D/P20XHI6tZLg5T23gGNG15MetxXs52+TFYVbLIwO5st
cHazyfX1DER7E2JPXPehMvYc0bZ9DAOtxTyxcmhd0ouj6ojAqdkTbYauHSKqZvuYp7WxKWvr+T6W
6TuRHm2tIT00Kd6FjoKjG2zQefXJWsTWY4huB1xfmVjN0Ux7xskBuDpWAAthnhoPgt9CwIs6kZm9
j8PIOMvBPs1u9r3uEu8SIAsSNHj23dzc6lGkvIxgWpfB3PuxEWyi+VRMXnVBX4ak2Kq0I5NnIC96
421T3o4YSAOtIAgCU/JEmmr0ILFPGJPhnmsix9yZrIQmUB93ZznEppVb59G2mdtz7ULylh4EGSiZ
QLIZhnQVAaj9AOC3JlF6RNq6HWN6RCWN6C3zfDStsM3SpIoIpzYeK7ojSf9Nl7saMYLVBN4xRlOy
ioKKKAAdw70FhG5lV1jf1WJhxCGKT7gRDOqir0iLx0PViRuK1mIzJTDLA7sPfIo8dPJYo9dG7Tbn
AHvmPjblRxwI8SDndjEqJUdTzz4Ho7J2zENBZ+aYFxy8PrFedCc4ec9eVq1TK9H8ICen2y6pQNNK
PRei1U+9FW4Yok7rbrIKmsXtwcD2a3I0f6K395JPpn7KZvQqKkiPWZxJxtvDsJ0cEV2Qk+zUjL0Z
QIlzNvoO44kaYp/+I1l/5NWS3x7mFMzyZmvxG8t44yuaR9eZzVggbz0KN2IB6dJLP0vvSuvEjhFQ
xkwEEVgy9qvb4Z3uX/VoP94BJ2HqjLf7ORTR9C7zRAT01CXru0TSrdVdsyVAsdhozayjLgzRFPZc
nLO1sayuPyLyaDehcIdHzVNHHV/zQ9drLUp4CWVI2um+iBziP6wlhS3DNDMjvINZgFCljb86QzoT
9tXjWPXyp8YgpAubwbMeWtU+EaBiHStBfCIVZvA4OHpjXT0VM6AEQ7OXnTM8BBW/axzST4Non+uc
YDhDBU90i9BDVal5HTBZ0x4CMDMlLWK+1CVmLaVqwduENW+YT3Grz1ezBzzQ5Ep7n0R2xYnUEy33
IyCaoUFb9UE9rG0ayJ5xw3S0numCdqlxbNKC843FtZEtpiocYG2F82iwW3UW+EMPdu1+hQ5g4hw7
1R1TsjmYcj8t62prSU9g3IDu9FME3AInQDzKOBVz0cquJ+XD8XmtpbmNvKp4RI1dHuPIHRkF9I+u
yJ0PxQ3mzdiC+qwt/BBx5FNlo7lhNTnGxAySJ9QnGNSJr10MftWYR35ifbZrjfNg0SJJrtrK2HRI
1vy2quNjlE+3sJ7LnWXNwWc7Qm0z2itVJsMtHCzuuaQVF2dmV26Qfk9xZN4CYV09OeIBUSI7T3ip
vTjzXlyBxxF530NfW6dKTc2jbKv2cRhQRA7VbK2X+uF+3So04WvVwHBpe5S/vSPGp1E1xiXphffG
7uNt5YQeHqPPbqoAEgzoYzcNUPONp6bjTKTsKxX2m+Up66SBEl9rulns+ct8GptCMqNjtQ0SfV15
qEOLJg8fF6QMDEjqxHS0ADSJ8TnvgBaolMzpDGM3bUP3OQM2SQLeDVvkswK/8pMrwm1NPs8cs60v
44KeWFPceKjWhjJgjFgAbmmtapsUabOicYbmqhgBnIOJdBsLRM0wwNBHJ1b2nAeyWgC4yFICyzMF
3SArSWyCcwEfwkSAVBU/aGV4W6Yq5rpt8n6tmeN01A1cEcFIGGCCSO9BlGKHmCc95Qybjp3TQZUH
rD0yZHFlc+PHIf5NJiTMaVrtOw+pBmEZ2r6ZJpKKA/25YAZwmmhI39tbcxt9K0jPWns4X0keCJIz
FmuWZtN+YQT/oorp0mi4uixOcFPRJjgeCQDQ2qg5EJH4iQQfLdPbdbewjNpEvsUxHpy6JREqWFxN
WPXba1UP7b4IPXxWhntiIRn2+KvdnUnzaxP37YfZ9QIk2TAzTUC5sxoA8GPwnrRXHflyKKkM7Enf
ZK55YVg2fsnIFUqmXZ5lNkdb8gcDhbw9rArqraK9qK5LfaML/LzLypNbp1/DribCOyR9rLCYgpWC
edgdkdShn90i24rAVHvrmBbUBSbOrpBt8ygSDpJB0nydIm/iqI0uy40HwJE53k+TuYsdj9kGQEp3
GsJO+HksaZiVsvc5DscQf09VMIcPYx2pHSYAb9UwKkECDubEZshKQiNAGFRUa/oW2M1GdYR1bcNe
Hy8hgsvDaJo/nGaSD7nunicXX0Rr4Umpp0QdImSZG10T7xaK461NRUHRRFDwwPt3cJo35bI0mIJt
vVfq6Q6C4mykc+N7KwMy2x0zgdTcuARTvBrqqHnQZP9So1pct12TbyvXDijY4357Z2zTQg4UkGgl
R9+lhvArEGCEBRRbFL8pVC27OTmJeTVAzT9Rn3N5LgbZPL4Mbu67qWdd8eWeyp7ADUBZ4Y3+/WZI
vJqUmVDfdA6yykmL6nMDch/8fX01qn761O/QlK8qPWyuLUJ0C9eaM8ztxenlKRwi/vLgIXaBLN9V
w/94tx5KNRebsS9IESjbjRGivqxxVaxSt3ure/EyYEPGZgTYXFprJwnAhMEgWrPyf821CA9aZtYP
it959JR8A+D9zlllVZONvMdWyzGXpsY+awoMNFnyUBPfca8ym2L62SjNKlscCfPctQaj11myd+lL
19IbskttRhx4++w5EH8YwLiwh9cTxyp50OvS/OQGH1AUv4YjnhnLUcE2MjP8kQZl/2gKktE0dJtB
24U7nG2HEHdMOot2aw2wYyIvesA5+N3qOcg5NAZWtrFEA3Q4ghBM41YzX1JBS8wwevv7vLaLd5JJ
woeSTLQ5d40XL7NXbWh/EYMcrmacHRvdyU5JnT+FDYWXJSy4L8H4qCYLeqqjpdsutd11G1fuMe7M
UwtYedsqIT8GI5ZbbZJHOy3ElVr0zCVf2u1IindmbrQYj/H9BFeyuhox04sY1TEvyUPQBoTRGQo0
JV24n3XnR2TQj8KVidG7RxagJu7VFsVq5FC/loplx2vF55ZrfRWFU3cU8zDirIKH7enTlmUi3sWd
OpkTI9DBqC8/QZCLgAz407hJAl1gcKArMSYWQUaSzntA5OgwAKNF1o+dhegWPU+ePXuxV7YIB1H7
7t3a0jbo36q10IKOk3NgY5hJHnCNKXI/5gL0DhaheR7/cGzgfLOeeHQEx2jxCi4Levu9SmKSoZaf
yp37VdvD5cHx412U2SvfVibJpCIayEhhjARVAHbSiGw/NAEkK5Nm7V00yaA49W2al6tUAnSR4bi3
HPDoAWWdW1Tt3lIcu72McootyB7Q8xYYy1fdkG7NsCz8oUs/gPrGDxzl61VjC/Yuzk3HqOweVeeJ
o2gdtpRJvzdN6eQtX9Ob6WzkRrgRshh2oRq+KKvpdqrLinWaAh+eHKfZeq6i0BsXi0qnENpExFzc
d/y+gyRRlsOuodqqBb4wrklsqEDtxixXn+3WPMYWrmdHv2Ci1eVYEXnByGwCOAR0ZQ3cdLwh8XSI
X2JSqhP53ZviGLDI9q7dkoWsP85ualxUAyCkJyx3ayrFvUMh6i7FTtYFXxuCdZHS9lzNNZANV4Jd
1j2V+Bbor/Xs2vtsGSbqePMooxRy+rLeMz8h6xl70GqGmHEIZoxVRlC/8z3ML2a/7eLYOLeqvphq
tI/k7R3Q27Y3zy+vJO5Km25RRXcKp8sxSfV20xqVuzHt9rnKzPYpaxLrCFedVqKW35qLraT1KNPw
3LjlN90ld7garHrvIk6gUeH2Ozq+xkvNVnUsmHqUTXnLJCw3BZxZBWwIGMyPSJqnp5jYGpvcw0W/
ET8kT1ntyiUm2tiwfNwcewIXoOqQpAaW6Dma7DMn0WG60kPeiAaGRwLt9BHNKkO62p5W0lYtd2M6
XQUuN4zDZHjggxSPmstia5mtewiAzKyrHkcjtbJkFLFcuTVUGKy+/R74KYAuWYQMwltrXbLl4sNW
0TYfTYcwhJ59TTNpV3ux/UVN390Id5ZWBZSY5phd9Cb/CLzivZc0Tabspc1N89UcZtym6B/BelQn
Uw7fqfmjDaYpAr1Q/17ZrTaWTUJkC6hkJ3Btr2hrw1QIradGyu3MwvlcshhNketLDk27aLS+VmQ6
vqE3+Owa1RbMb/OHpN8Zpq9u4Ypz3+vRg8WCbKApO5s94wOXdstBFvMfKi4jrA0ZkysxWG9B8IWK
6CWnY/RUhqnYxFF67fpMZ5IRT7s5ijCYqjg9cKA/q4J2upYE03NTkbHhdRPZf3ndr4JASZB39KQi
Qoce8Xi9mRyBHkR11sxY3xsFYFx/IoaMaVD9lsq+3dRpU39xFytCoKrxWtel/qiM4jN+uuo2le2P
oodGZqok26dKcz7Nk7kQ6mbtUk54P1I1E5hJ6XVoe4/MdkGsTjjeeihI5Z7c441wyJmraLGtIZCw
VtkLqEB2dXpuUE/7AYH2djaZ/oxFBj8PMtkjSk4aXR6o9cgsnlUyfgpKbYSXnbXnwFAnsbRGyMAZ
OG1TzOVlM13Q0RGfxFK20caRrm4/vaZ9aN0WTHewsnhqda047WYdQ+i+Hp4jLJsHe9C5OZZPpyro
n3XvuEQFXrMy2pcOIdphpLaOqedfGqYr+wxMxa4pje7VqfMjB//NYON2X20DvMpcjxBqQEVqH0Y1
fVFAT94iDxs4kcLbId/IrEvP+YyMzMvl0emgT1HFu3Z3KqN+yVDz8CMX6WoZSRMoMYGvI7t0/8R/
f/xxG1bDCv87/7Ffb9Fa7uGFnOTFvLkv5Kp8pxtskq6hVkpg8Ifkwtho03GCiDfx2sKis/VYhaED
TAfwxs1ZuddYPaNjr2AVNxtUs3trs91etpcvF5xlqw/yMtfBatyOW3Mn/foY3+Lb8OZ+Fj/A3nDq
rWzAgrRz1nhE+TR5qrttLxl9bNN8534dGVcd9GN2mm7qZr60XxpE6/hM8EQ5sJ9I/QVVucEJpnW7
Xu3p5eNeRQmCg0S/RFNOuGkVvUR9tWsBouGWYlDZV251AIQ47IOkt7DiN946EZN2dMlhwnZXXtw+
+qLKfORGtbfMrcXXlIPAiuOsBho0dQ5hUZ6zdFAfZQUMoB8JuZ2Q3N16pb/NYbFr4d1/4oMEZVIJ
Uj6Ps090kteyQYKQyqjGW25Zn8Rg0zFLOG4mxUlg+Ch4Es+fmq29wmMz7W6d2uDI9G8p4Krg+eY8
4qasK2Vv5JJHdH+oLbKManCfPz91ooQ+YoXrJ1mCipx7pE/dNv7902D5KG25NPo8J+23qXwmX2ct
Oud0bne1OZa+V9kl83I++uXThunIYZbDJnFF4ZP4AMkjCmseDeZluzFzn+7fmQNyKWLZ0CE28sIP
ErJwGBDu7t8MyqHw6yEs/eUZKGWSX7b8uPvXq8KhCYcHp1BG7t8fQuInuLl5+PfX7h+BtVmWffbs
DNeysfzOtmC/Duagntf3py7jirqSme46NCpsOH3lB21Y7qcua9qTXpn9vgTvNkv5509v78Gny+/+
5WtJDcDJaLKGDN/sdS7qaNc4JkamNoq7DRsaRKglYJTKp/BbbJ1Zkcx7dIwmS8+STiAZVJtEXf3l
4f610GkyWnrliUzg0r8/MI+ld0ruKY+jTfBbpCGREDqr/iCJZOUcVPrp8osU4/2f2sH/T/f/f6D7
E128KGT+73T/w4f6iOP/+WdI/D3W/ec/+ZPtb0jrXwAIEO4vAH2MFH+C/Q1b/5dpYQlCP2FhNVyY
/0XZdBHhAOa/TGRtJgR/x+Jc4KLl/BPsb7j/YrFGr41+xTH4zn8v1F38p1AQz/EiuidZwLR19HB4
8f9TDKTbXrYEc5jPepVoB0JE+oOWMbtnSv7AxENjIsyZD87IyUDs9grKNKLl1Ez0DSuCY435rW0R
yMGxU7SQdCy6szX6nZ4zF621k460A1Sh0ewHD7XB2BnU+F13VL3IV0VN5rdC/opGrH2hoNvRwjo4
Vqcx9osCXw8ytaH2XMNGqNgpAzYBKDCHYCDtNeQcOBmj/e56RN5mhsOg1KvGlesiGI47HfFtoZyD
KAJKsqGdbzOdupUOqWHJPkl3qds/1qR4UyJ1JrsE/ZmuTVway+F2bu3Xuog2pke7txwPlh1U21nr
qP5TyZk/PMyJgFwYEvBXODgeuVUNRkI7LoxmTVEWboPGIU+NEc0qspR1Ra/8rV3OVVNl7ZuEcyjT
FNwsmv21k9MnxrnNRYXOo2nBVho6BBEZ3FRVp/njhEn46KKdY4vzsNx2sXxCk7Sxaqf7BB3jB60L
cJCpl+9GYWsr3cqqbdyDlMgNDlBpC4eqn7a60RYH3Ga7ZFD9RaJII3kUqIBTQ4lAFVyW448Sw+dV
9dpnJL63tjTnp1yOoATSNnwu4mbXQQJfR+wtD0MTwupGxHJMCv2H4jWe4kj/BtPCvjROFm2CEUXB
4hc/wL58qYlZW5OKU+AydOpbHqbxP0g67UWy+W8Z//1Ctsm54OZgVO8a7mLR+IuqDe4Dg5KgtZ8L
7OKpjjBYCo4MVFETU9IhOEqjgs8er6M8S951pqFyGQ+7GQTde9DD4JUVdhEDnQuHS9q0xqNTjHLT
zoO41cv4KHwxygp28YSrw6kGsmH1gXAlInWysd8Bq6a7yyQ+M9LqWNFzZz6Y+yNhoVRxzt5tyA40
aifeCA1Y0uApSppiq2tti3W63UeTRmMpYwZqd9k3AKAfS8/p07Ite7PzNmS9fIoqYzvM6t3Mi3Az
0PpgBALRvRXlNTGmJxzWxNz35QQNRZkvTVYC4hQ6o6Mu957/ssjdfr6z/6PowfDERYe03dT/07rA
O27pzrIIuS6OQes30wutOjck6LN4dmoG8mQyOcQbos8aIvEgQI56gfxUhFF4zc6gaoZTMmm3sRre
O13TNsT4jBuG/Qw5+uab7BfcJAp1YIR5c57inmG2+RAbccJBgGqMHuwiNgsZEIdQDtpKGT7zWVIr
AhrWfSJuRlIee/okfjx+DQsr9bNq+NSmmgtuO77VERgIPSZ/dXbzt4ZDu6Ld9WpWpXHiXSqoYMTe
7UPHzxD3ibAmdtIN3kILwV5TF7GP1knhJ1XD2olnujNO9UXp7ZlODMM3aMt7yz231dyhMWqYCns0
+Ae3+hLDnbvZyvKxoIBom8X3wu7PHN9pl7K4TYKpYk5/aF0XSfk2hYRABQLUmI4+1tKYqtK7790R
gXZSOWuRINdYBCp00mHLk4NBJVeKVZZHFkc5IgZ1CPQ6sytjktTPndxHpjrmsQMFobR3TQW3oE28
z47svzGBPacR8aiV9UqAZ/wsreGYdq2+zojzA4+Y7qMyeupctBCzAf5aUyAf9T5E0uH1e/gwDACL
5lzoWO6TTLsMEVz/NJnlqbKNV7uYr70FiUpv05FYlNoEXxSrnUdw0QEEX01jhmjlYZ5O+CJA7Mb4
GauqRvWbWhf8x/Sg1UmLXHaSYSFADNV0qmNoHZVZ+jS3Nq4K+6Ol0dWi40MLWh93taO5fiHSeMXZ
jjaYtOSz6/aHakDCN01wBgeZ77nRv3c2p7DGHBgVm97iMki/IYBrD3nWmH5M079D+MN1tXaJijVN
qspawqtJ9OoE/OFoVnNBftVU7CbD2CEbDHdglNPrOD2KKLdQN3E6KwK5H2OJF3uS1R5RavVwf0BN
QQXa1/7EK1uFRVodUIcVyNe6B9ScE8NY912YMWTYvkl3RmUfuAnSQ1/kVEOy3WsBNWyhzPGQ6MJb
DxBbfUGeizKxOlsz3vxpdtieaOBEit3RdKsbCVnf+iZSh79fBoy7P+rfCy86fheBxyKkN4QnTDxl
/7nwmuEQBOHgaE8J+lBCLQ17ZRZ0xDwn8TaDnI8gkZrHtHb9aUR9xlANaz6RVZoTH7lZgFuQ9nYa
F9bFDBfIyYvhLWyAKzH/H49DOH6fQ10+xxz46cn3/XhuET9ksvbdQrP3EOvkNq+qztewiuWR6C61
W8EfY4CHvqM/KsmVrIXT4rifzLMXZvHWdvbRVe+wRJhhQ9/fNM5lTIB3CZtwm5v/xd55bDeObGv6
VfoFcBa8mdJTdBIlpZQ5wUpTBe89nr6/CGWJmTrVVffOe4JCGIBZIhiIvfdvNGVtGvkftm90hzAg
kx3qWrsoSr8/zLpuU6Yi6x7kxwrELTLKZK7MEGnRYUSnGJAu2uNLT/e/jaCVdplqZocanR4glAi7
eO6dmjr6qepZ+wdMC5bgWCawqoQsVqvoCP0hvGSUyKS2qtCG7loEa+wUvBQGHyssn1EgN5IYwQAF
3NOkfuqz8AvFhW+2EnhbHR9tiMZAp7R6UVJDIWyerEPjIKDU2vMmx2l8jccLcsFRPtzV6KvFZYxX
KD/gAwAJJJl7VGcin0RGpLUmkqJGuXCnDCisgOVOJAUPUcDX247xsLLHNGYBSNCm5RvVo2HXeGVy
akdbp7RPVhYvI/TXguRH4SA6XpEPVLyQIoNFcp1kzlWP1e6I5taTQe4d49UjObMtlevsKAXn5WE3
9t2f//zU2uKh/P2hNdg8O6pr2zohlSMw1b/sFoZKg2uO2cq18ZFb8Kj8HXy79A5zqzc71dQ/lXW2
U5R5vPbW93j2JlSqNpqiF0sjmquvqm9syQAka0VN2QXrIwVFtJM3YaKPx2zAUl2ZrwrGIXcj/JFt
UrsPipVOn90coVIsvVAPzJx8GXl4S1CXXETUc9YICKD/apF38Ny6p5iQjacK2NHCQHIVQYARZFBA
BS+zUdPmn4Er8qAdEHua14Jy1TbGqR8fckS3jqMP6cHO0WNEZkbFd4EYVeAAcdFTP3kh/s3OjBoP
smhLdoL2EVxRyy/nHmWtjEJ26mwdtI4pwymbf/7DmyKe+PCHhzAO3d3G5czRP4LVRRGg1sLAuab2
3KJ+oI3nqmT1fDW72b9HyGfeqmYYrArXIq+PsDkmCrhGwfSG1ICCkRJfs+KchxbW0wJDNkWJveqS
8pPqY/mK5pmyrM3eOyttueC9YiwKOABnROYVmE3pQWNnsPeLIEXaCoEIvWicXaGnxARWX+KhaCRP
GrrpaeJ+rvOwuJt7NFfgzaGFlrhY7akN7EKRW1LTYMMuGROUxv837yfvAyWVJdWAKOFomq47ng6S
7cPTmdVRPQPfvrJH5I0ZAzGJtIdmVru7Gijrls98tfU4Wdr92N2p3TwSrpDvrnqNNH7PUqd4FvCE
pmsFQnBYIorMttZEEa50SqCviQciI9YOEPBm9DuQwcbiCCxBjmqxW0b9XdJGJ6eKX4pOBSPYYLra
H1WnBF0tAI+DDszeBa/V2pkHGtihVp1ZO1bF+Yka4KIeDW9fGioIsSY69uQnqTYAfVHjeVOyY0QG
J0NOzEUBPDVZ5JKoVw9K1EAnmohwvAJqRptT1VaLiML30O2nHGSXm5zjIELfTrOsXR699AriA1Fn
4quRhCf4xohWTqH5pGoT9bFktg9ZA6ONjcR9J5hwpIZi8s6XXkc/P+yHYauPSFWjwVM1GvDMEmhr
W1mvNoYr24FYZz3iirSocRRG37gJdkNGITTObe1Q7HUNjyEokMpOYdN0r8HAQO6xrldKm2anoZ5w
LkMRvinsI+Xn7hrNAJ1adDyqtrLPcwHuOEZCGpRz9NoZDcsGyERUB7+BLGi/uoAxohZ0TWX5LjwA
YzWwFb/3e+NHj1POmEFzoBCMZh9GGxqiQzgd8QYyw/zeZYE6Fiolx1K5pIPm4sSn1Bs3TIs1phtz
njZnE1JgpSr2XYFEjshFYzBCKYRssx47yh3o872a18EnI8mshT1F0wPqe3cYSsWLaFJfstbVnofR
2yekzFb5qExEnYq2JHmPoUeP8lyruPkhdp37toRYlcVk/olydHxRdSwblnnDyhNkQOJ649AAksnQ
UTigoQ1XIB3+cPCdWyGlBvY2qtXFpGfJkxHdIeEbgvgD4182KVUI0cSfbetk8XejyAoqpOzi+EkR
9gLF7l2vEujbjWKm+pHdEpmzoX00DBCy4QT30GkRmpoEmow/rvsvfFsWs49LnWeYhKNCSEEmbD5E
pG6uZSgw99XVsvlqRiGTiweZc9eQUTnzUrrONku/VefmxUmURz30rYVeoYeZwoAGwYw0m4ag0hqZ
r8toWPXBiM1uHfn3SpY/mDqsYita4Hw3P6h6HO4iA/2r0Az1Z8+lsBW5tgFsVs23hY7vaexaW7Xh
vS3XWaNus0WUYosW+qgyBkE3XNDc/tG7/VVNDe8pIF1d8DWf+8SPMeXCH8MngbLknYksCgLyqPy7
45YdLigKT8F+qdBSEtwoujqK7e98DdOmMQQN4ok6dTo4m1qZ3IMyu+7Zr+C2UFKCBWNXOR8cCNl5
46BMEXLtnjdj/hJ0n51yxksomZ9srerXaaCG62rUrWVePvR5S9FMKcJnY66qXRLxuakyxk+Z/2h7
YrY6K6fRd9O9ZzYpvBZPB47B6qY6wUOPkOHJ99R5laESjTkselJuTebDMl4aW0MyCPHho12xz8ff
IVsFkxqvvc75nhVBfg06TNTI8AYHR5hGlMUu94wB4QK2M0EMwi+dPGdV9mMFMHVSrq02L1tyCFuM
A1sh8q6so7zbGwkB3agBBVUipdqkaY+tXdcCZ878s46NHbYSZK+BX7dbN6yzRYtQ4LkZE/Iag/Ip
6ot+nfuluq0nKKwO9shr3Kyv2N5ah1x/UinrH6yiB4rhd/BZixg3WDtcRUZYLeYM9m3fecEGly1q
lINd8+hA4QK43SW71AtycvjxCxYHeJeMqoGjGThJqZ6LAAAxbONj/2NPD/wdqDok3wcrpYBpt8nW
KozgLkLd+mJjOOkUOJpR4M2+a+aFNy5Ik6JB6brlFxloQ7pH2gMPCc8/+GaG1Jkb4fbcpc+oA34j
YaOdKtFqEdj0gvlaValxl5LMfErzFstJTdgURZ+yRtEvjdoY935oOPA8knTjNrga+Sput33oJVdX
d0ao14TfZvKnXw/fAE3aD/En3VCCO9SN5s24a2OjeIiUHxHCXMsWmuwhBNiwCJzcoGpsuSvUHd1n
c07xkS9gdytxWlC1JO7iNfBJacDuhy3vyiQw7BUuHisj5P07NhkuCnMWPVGHLJftmMdYSOfPpbAr
6KCjofzw1BsokxWFEX12+2xX1SdoSMVxDiyE4Ir2h2bELrh+vd44kFuBhkTIDofRGZxw9DAE7d5S
ensTmErO8lpOnxKfx47NURi282s1Tjw8SZ+vMksTZgHYAmZpnuzM/DNoTQfKjOPsUEM89mZZ3Dtj
gUF8P6b3pVk/dq0bANetlE1heelpppi58HzSk300sidTmglIaPySg21eQ3+n9uJid5Ll1MXyoEcv
XtfC10xD53sYegfSSUnOof5BnkI/h0HprcYICD8+bfPGc1LKhD2yxG2kbaKgdZ+AzVnGld3KXsEW
FKfS8Dn2W2VdBrsUC5sd+NWYNBiQN7uc2AYSP2Hpbvq7TEFiArU3fCpgzV21cpOpFpqBbROuUhTh
UZGv/fsRN1fAkjBQswBL1E7oRZtJBpHPinA3BM0AgBUl0woiwKqthscA5M1Jd6dxa6AtmqF7B06W
bTPEtDZFv4Hg/RHwLTiUyYu3uTLp5yha4cy3BY7wPY0H2HSpqx519B9mBc9JmJdI+hXNMrAn/6gM
1Xweejgj+PYggW2abGbhWOxmzfjs5JjcNM1nR5v1nZpN4x4mBh5DLQpPcGSGsxZXX2aSxWvVyFSs
cIYrNQSPP5p3z4+FUp/aDee0HPGDzI0/0yrAEXrUphdzyi9Bjfg/JUPWNHje1wTlO8/7BMYvf4V4
NIPetdTFGHYNhdTA+f/VpT/q6Wc96M07+jtWOG09Xf8IoiL/tVSkmxRk/t+1pec8av/48X8e26/t
H81/XfezwGTb//EoH6F8h4CZUC/7q8REBek/poewjO1YEPhBir1XmBztPwaCRUgL6K6mc8Uv5SVD
h6qNsomDmB7c6f+Fb7ShfSgv2S53V0kPGbpje4arfxBGStk45NqQWH8AQj5ZuWo8jxVYvDKcva3W
2/rzYFb6CnMWbytHVZdikhyVts1yFA3rn6N/d+1t8t9dq3lfIxRQV0FfVkA3ObhpKuRl3tveOFUH
Rxw+9MXBjBTlWyd613bejjtpQng7pKVXH2/NyMyUQ5HsPOxuX4IyzY4GRYOlIpoVTi5gbLBQ0O3K
fNGd9keSt8MFzfGFFobrwqmh7+EE/8Uqq2Xeat4Lqa8N1i8CWq86UCFSitgkfiv/IM9IV/iHXNog
3tqJrxl3PUIMIOeCten406KtcdMlWTpr+BqxEm8QDcHlRrRDu7sooLO/lUkU72TmSRq3SKJB6OMK
QHGaqFukpG4DsikPdlQXx6TEZA99ME7xMhD5HjmWjqOCbOQYrzEk6ylNze45bmpge6XvnkNxNo8j
WhCeVWAEui0aA7MStVLuQU8n20QJMUAq++Lci4OvJBycCgBYmcPxacn9og6VwZJl1fK2RtuetaCd
z+gGmY9aQRyi936wqcfaeuRFM6C/0DxXWeav1FC1+muSxA3w9aVjW821U9P2yv9HT1SJ5IzskwcS
nhbeanGwl02YrcH1ny6SN0qtfmfURbEfqAuyCYy66TAge/vLQfaV7Ek+9vEKfv75nbvGeYr7ncku
6YI+Qfjo+5CRGpN6aC28DBD1hn49NIBJ9QHL36RF1F7TuzvUQvqdq+GBA2UCvTh3Lq766BpLRN3C
lwT3vQWxW38okUdeFYRFyxjhvE/yLH0/a5Dqeeu7nTnkfymnhDYsAojiGkTxLdmkjkBFtAfMVLZB
5gW7HicnpInZairNED46Y5Lv5rqvdsGoutey6XEDUrL4B8Zw67YKsy+tPyENayp4tbS6f6T4YLJJ
nHz0rwlws9Kn3GioWFjy0BP+pXoBjgfDUNWpi/MkDpUzWIvRwxNWDtTuFGr8bhhRwhYZ5ar87nQk
1Pz0ix5nMHdKdjV3opnnPaw5xBUV1AyLL/w8+R96bxKe1aRe9pqBv/FstQb8isTUDjHpPxR8E/Tp
jWEGJC4638bjRvtml6iSO2wk1gVqlghGKxiGW8p3SoLjKXF845yN3tKNnXSmtDekC2wzA5lVId+r
sYlbQL2d7j1BDpEHKKZcEf3aE4zw5qt63vomU9GYXo4oDWwxqYgeCh97PdDH2fdoCKj7duMLSMez
k1fbRKwj8sCq5x8ssY7I5pun6q3NF3gBUhyRQdHiY0vYdAprk0SSY82vlP6OAGbtH+ymHs3Zil7A
og0oHsPlKOY6O0UeYZCc2ufzMYbJ8fLLq/BvKpBIK/0WYaMcp5IdA7yAn4aQ4voojuNoWQTsMcQb
0wY4/gaOoZpT/gqZ+Qihke2PU39p/9fpL/AbedpMKJMq7WhSI5jV564KrvggjJcsiuJnfMv8rMmI
tyZ/nYqvWR40ezZZw7CPyNP2rT/Ti5DKnZjiiitGpfbXct7tsvcrbv2WPkNQllf8+2eALz5V+ZA/
ToS3CDgXw0Ok19ARSeSsLLstv+JzeQc/JfiUeUq0N10IF/iOlF/7QxsFydcmK8jlRIULZSlpPilK
ts9iOFUzrgfBnN8rdmtds7A7BZPTvU6WhRWTbZuAVdvuNe+J8LO6QX/LInlWB2heabUGcaGeKFn4
zQRVVR2Pfe5OjxBW70nUhV8adwzXajb7+yqy8pe5U0EU0g/+09lMLQKf2EqFX7T2Mkyj8+pPubLr
SYCtZTcMsn0bl9Fz4LktPrYzIIwhiKimxf+maOP+nt/h6XMcgxXPNFy0tjQexd+ztEBA3Aah5uhH
rCWUHJe8umI1mb+YKlbZED3YM5QIFXSzy6u8mL5QKrCXStA2x7mZjGsYKC8TP1hIbUW8mlIfzKqh
guIkfn07k32Ki9UApKndh345d+zsEQaLuPY2HNvVPZrN/MX/5nayT23ibRl2D+gSFsBZuuGotpl1
pEwRr7NiDl5bO7444sdt+dZ9hSzVi5yqg/N4m9rP+i9TCyd1fhSKcR+XmfZi+0BXiN3DFaahAbIq
iqnMJYnJDtqtjkorBuzQCDhTkS8hwO7Cn2e/j36cp4wRilUFV/w+r3CFK03dmUs399QjLhy/HrxS
28eGXYOJ/63/NheKlXqUTeHj2o6oLkXJNHWL25TbtbLPKvKLPqTjTl4qB2X/x8syT0VBQB9WY5GQ
P0unJ16e8RLwSv1qY7ON3Ig7fAvK9jQnACWQoSJBhONLhK9GuWgtr77CwUd8g3wBlnzxRQ9V/fm9
NQuDW2SDwZ+TYdVES4zJls6b6jbzf3TdLD7h/S63zwv4BNl6H7t9nhi7td7/ZVaOg29SUtOMtSg8
uWVgLkdLL96ksGSfFMW6HRKhkYU8DfbX2vhznhz9MDkcff9fStiy2HerSZnEToZhIixt2JrpiaDn
9x/ySCJZD2uDzE+sPkJhdx9wvI9PMHgpGIhfNFuC78LY7IGtT3Sq3vth43xv3vv7GbmXotInOX90
Iu+X+bLfCJzvqf81qr2r16YzWVMY6Ef//al9OxN96txU6ziyoetCX2GieHjlsDzIp02eyYm8Hc0F
coDcUXa+3dzV/By8PkRtpWBTDK4CQm6PZGclNsU4uarbEK/SlWyquZs+tBomMmKwEAdDWGRFI9YQ
kfUFP8Cl61NKTqu2ucASIpUVJdn3CgsOMqgjOvLCpPd9hm39QCOz6V177+DBsmg1m03WrV0a/7Ib
kLJlRTpBFhKYS/ktimBXaDPrwBo/fovw9ihkKIb7QwnIHqKhqVX6WkaRhbbFM0l5ko0k2Q1WqTyV
kV08RtPXPnMOOA4FJ9uu2RW+N0tf5R8cD2QmxagXOfWDJ6j/vG+sudKPhpniwViq+tESZySif57J
vtsosAFle5snz4ZouGpwzI+D4xGDIEy3kZTVBFL+RR7kQNF5I0HhX31yChhkdqdioLTSkeqUoLpS
EPt5GzlbTvQS6gH/vOOyf5caE39jRwjlgvhAqpzipICE/VI2D6w+UtQxNH5YeYt9peAcAbb+ebCb
iCdVtluqzrz90JDF4v3u1lXlfDFp1BvrObLMsxIB9UkaBHuMsDmZU2dir8NB9kcQ49Ye6krLDwNy
FG4Zka0erdsOmN0eMJMDOafoYwrxGTnPCBNUuD2XZuyaiyHORH9h2tPubW4S48ULa/HQm73+POuF
d+840aGGIfiM87R7L8YqwC+3sUa0THN4Kngu14WuVPsGJOZBnsXD9PMsfT+7jd7OgsGJsXFv6u0/
fzfgkn/fDfPluA4KezbgYDSFPfODBikeAzBDJ7X+gb7T3Jhrp/Q2GM8qp9St7pG37/ey9dblaD4k
/hx9O3QVvGX61haz5XicRNPd4NQUXl3lZGSh1W8nr/jlNnJAzo1s3cRocWgx7qtRzi9m5bOl51dY
EEjvkCABGch/A+N+BBgErbUMlgh6qY9qOI/rvFAEe0FFDSPKq71rgx5MeGniHxXXj0aWY0PahMEX
cccwcVRxR9MPSOkbYb01FQq8sr5gquqWRO30GiGbSG0IyUxwrf69nJHWNrnPOI4XkifXicdzNDv1
6Mhndqigr1tGkG5uI7eJBUq9KyOAHZoPRvPgjcUiFbJwJkJOj/rQ6ZjLk26Wfe8z8ONIVtroXysR
P1ozxu6671MPFk3ZF6VOtqk89n6OjDiD97akgcuJsk/x4ng1a3GDWh388Nu9QEqxROWYWoBmae/w
cgITAZW8C0biYXHm6IAlSiu3DloVrD/0yxlyUFwpp94ussSVtbjy/bZyhuyX0/QI4SVxW9n14fLf
b9t4xb+8s93/etgtHbVdqqSg81nyP6p2wxxVY5wQ/e/JlK9QnLTBSQpn51klTLc1NzvIJuVzjRJr
PK+KGS7FQg5/mIjjD+Dxt+ly0ijuIWfepstbyqa8pVsCEtGNbBPF7QSTEFAiuoN4PZUH2TMPxnRO
ZLdTxj5cVXVcpLzU9cVtnKxtt3CcNNnOWgQUQg7/vItGFgmpVqwHi2Bd1i6VQQl3AOZaZfgpg3yQ
h0ZJ/UMWrGVDhQ57/GXybdokRkJMYw5Kuo7KktvJrrdT0Iq8gBwY0X6TFvC58wnVqxn2Frm3k+yT
B4vMApapYo6LsWmpTjU6maiGv/XdJoawBt/uIPs8LOD+DSRjfgj+HdUSQtwy/meF+i9FUZArseWV
rfINla11S+4CId8ak2et6EbI3rxZbu8S9JjGs4uHGi+XSEp8yXfKlBnVCr3rn/Nln7xyjubx3H9n
JRF3vd3r9/u/fWgUO39SljtjqNM8SI2n3rmGKvKOb3sGsXEgBL/1BG6WYLV9NLE2GPlekGJOrUdP
6YNVYyJbG/iehV6GHR/sSq8WcnTURutRXGD6rAOyi4wrFwwzsNom38q9jYJvoWAVFahHIaMVwNpc
6fD4d6pohv5fozLzfhuVmXc5qorJH67VEjV/xt4o28/l+KcPGOM+VMGZyIMS9D/mEpUa2ZKDnZtC
K9DrPzMYB/epqiOvIcTUq0VW5N0mBqXTi51j3KPgMOmTdQHF2B2cxirXCHoHXyD5A+sOjVeEyFfw
84qtP3YwCso6fOwrI3zE4Qzce6tcZNcYjQUbWeScBivmHdcNOnTELt/AkOohIiPcVgFmv0gJt9IK
ggXZlBQ6wF8DIzIRp0qBHiam3frlTTpkLX8ZIFc4LwxVYbMR+eaMaVpFdiNhNxdTOwVR872dnPEV
lcp842jWtLXLcnr1u+Jid1TkkjD8l4XQoYbzC6BOgMQM0PeqaWno4xHCiArML1uybvDdWgXo+m2s
yfRTdh3RJrXN0TqxT3tA8NLHwrQ1/zSogx/mWO0fSdviJOfgCCyb8tCXTwC2q6tsoGDWrUzH8Tey
GWq5dQpiC1FHrobL2z/2kf9ngp7jQe+V8kxu1XzLc02Tsi4GnHtlDustV5VC0NmEPbaDt3mGzGJ5
WDFVnrVS0ju5Ccs8dspJmaorue8qfm96yKai2FFuKHtZJyMtHmVyXx7KJEM8qC7PsuXzFaxTw7Gx
vRLVgLi2b/MLDYXBng3qnRmPxkqeZfboPqHgehxEnkb2m1MCaB8p2SdsKD72GwPEjwkdheWAE7X/
bzs5S1TFfg1lNM3GFwMVTDgWhkl+8/fv1K30pp0au/jWTCCmc9+v923WnTF4TSYhfDqegqIeT/Ks
SPJmb9egqwy1se7kZNHEjwwDVM+4puCNT14RZbvS88K7VhmykxPPNqJ+cFl5s6AQE0XZVwdX1aQr
cf6tU3eBaJb+w5mmeJEjPKiTEzyRxM/JcKHSaxIeA66GUSbY1fl9jp4r5qjQR32ojcDroj90Kpur
HFjgchavntvBRkPm6IrDra8HEK9qsIwd3dPWHtu79lr09j73612mj8aLgcLoCuoU+uFogr8g83j0
da+8duiYX+PWP7AEJp9K5+JIo3pxkGfy4M41zPC4hwvdpPAuxGgNJWyt64G6fQubKTw9pUjCb2+B
tozNb00ZWMu4+32u7JIzbPhpkIxapLmC6XA7SNJChjtqlrX6zsCipsL5/a8pb20n5BG1/XlvxRDF
ZntYgfOvToZoyS7YYNVBbceTbLHG/OzvCzXaTLE6wAr/q09OoYbzReumZjuQ462/xShGrQcw2Sgy
wA9Lyyn4nBloJJC7nA7FlOUvGpqQsr/wfWB0YYy5KBmpzwbQ2wWgR+9iZrn9oJntsy36QVRTrfRG
H5ADUuqFjinqsPAr8ASHfhwgYRnYh7aowoqEldlosiHzR2iMhmJENlIxLeh/mRZEmyr2wvU/B0eG
+jvuWCyTrI2ObiP8zc4BptjvP6nRGHIcNGfjWxbye3FMtI3kAdmIeFNNabu49ZlhO+HYJwy4ZWeO
l/ORX571fpXs/tCU8y0MPKHj8L/kVO1jqMzTXdx7JEbFYUIh3DTZidy6bITh8BPQEbvXC/NtWmjY
ycaGOLSUfcaQaCur8mDSeC5eGwCK9lLRt7IVdW0bJRVdIfCL4Bn2Na2L7oRoxlNOPbAo24Vsdq6l
XXrVPMkWeJviKQDRLmbKQ2b3Oz+OnfvAi76jG54fMixjd5054nQqYpZJBCAf+lTRl/w+79anWFSu
32ptH67rDHc6WOiggIIJPndJlnxq+l5Za3rIK2UK/JM9q2ijWon6GUObvSq1g36bmji8fRDo9U9W
1fcr5FwHGHahQ+WlD8+uOFRAfo7g4JYhEsRn26qAxchR2R7c8UwYaO6VGgo2YFLmeL0VojuWQKIL
p3z9y3WVoqPQ4IIDqMIwvQCc/zLDRfwU22zTTAS/cDujiZCIuXXQr13LZoNc19pwgeu/TU5B++hp
Xx9kM1AqiFhhd7GDWvsUIl7sGtYfnY8BLrAn63FCnOMElepVvsVkF7W5A/FtdHEKz8E8zbyiOkKd
UwZkGvoPi1Ijl3SL1G5hmRzVIaZtPsRriq8W+1GL3DsPjv6warGSvqsicx+OyMfHOvqa5dQcDHEI
srKhYMjZXCQFq523unXJMzlNzpBNeYBo0xx8X2u2VN2htASdu9V9x1gXRRS92gV042ie5lOC6vIn
b7qEKL6+qr7lH2ZfaN2Jpu5l5gp3kGwvmzhsHfpc869xHX+G9fk10SYHlz5/vPPCIntuwfrXKfZB
sj8S/bqp/m2/wxJ1FykGSoaiHDraOOTKpqyJymqoHLiVTW993dzuyhkWQKMaJ19FBpuXH04honk7
eO9NOArZwqpMlJVEH445ADTkaV3p8WmO9j7Ir1OMRuM6GM18bcyGexoJwxFDH6rPJA7mZRTa/qEn
M/lcdj4/9qj6bCaKuY31tN1AEig/V7p5inizP4KY894un8W0D5dnnbKS/WyVzLUVxceocpEgFZAI
eTBw81zEmWPAt6OPnYB2aWbsUERryh3YIzO7RHiTycXpnqMR7gl6h2wTQoqNYPsUhBhjCliyz7I1
KhjOM3I1v03L0RMbiHzwBlC8B3O6ziT3EFbwcHBLdCPaQOQNUU+pfDFYCeyD39uXf35DQMf/sOnS
CeGBSNkYUGKiQFX59zeEkyl51ee4s+KQ1S8z9l8HFRuKemFEGse3c9u3YJk4pQq63zaXlhx6myCH
3g41dL8YyUk8h0Lk1JFvf0tEl6Lp8myuZcjlF3a5xbA9XcuADP3On6NxnxUPHj9ViV+QeAZ51jXd
M/y5aH/rv0Ehhr8G5XyJibhN89ThOZ7RyEMDZc6T6DmJx7XTZ/OrrqX8ppDbJ8VVT6/eMI/IxeBg
lHjD2zRldnrI4oq+lBsedhcq2ncYyd+qELed0IeKxm3yh+3Uh+btzrynMDAWJZHbTfWxP7ZgYC8g
qM+yLplFwwPmwcOLWVvVGup9e/SUxDvC8wvXihJnmDJiddSQ4MethQRxHrTB1edduoAGXl1Mi73v
oKt3vLWnV7iTCLZONfUC0ZTTdKBMx1Lr8SD0p4q09pjd355lIe/dlyPW7PJhNuwSkeSMGFdOkQcg
90TKdvHcDQV29aIlD7e58p5vPxrFKt7uFxewdzAgQXV6TpMrmWg0jBvLW5eeFV/lQc+iL3NmTgfZ
8mF43PvJq2zIa0LH1/dGCw/n1vfhPmOeqP+yxbIEavC3qEUHTOiRlQFkZIi03IeoJRmTJvPDovzS
hjr6s1MenlLTQ4mygaycEHyAFLfyBptgOv9uWA60pfW5Qd30IAPN1rt0dtBfZSOpYZvgMxBuZVMZ
O+2k+uP1LchNEvWPqnCCY1+7FtIQFqzecbSGVezBJjaqslgN9WTvqrh7iQh91kUEz6ydZ+9imYPm
kD80hBBDfCf7bJEfgLJOLc5H3li05skUujIz2KahL1kBQe7Cw/U988FFQUv+ozKdzIOa2OFaRst+
0YUPFLLREA+Gt9i5NlMKOHkKXV2E0pVju3eDSPTIpmak5gIvj2GbmnMON3tcteyWzgCcp/NcteQZ
tVDFm6pT0IBxEZFdyaFGUb94qGPuJoDyEDqCcFdMeDgG46hdQ6fpBWVNuwbJhLSfOItFX+G7+kmR
23Yn0TzekRGl9DS8l4oIRqhTQKmoL8l+gr572ZojdU0d2zu4duLcA2T+LJcOHEvmTV8q2VbDDfzQ
gUzeh7n/0KZjc5KQtVbPk33o1f7CFku6PCi4xieJ05xk6zZDQt7kVe/3kDOiYJzQEEcG57YuysVO
15rw1Po/PnTLptPr4YlUlWzclky5Psoxv/txWyzlWWWe+sat7bN4WZVoEx4NanV3xI2AYWJrOKla
AVjGTceH3oEFMapW/KkLzX6RtVXxtcraew9y2592+63PhXoklmPrAgThj6bVvuS2l38OEjtY5hQ8
7kqdgFpXDOc0QcA6ScndCGHAfa4lDy5yljOeKe3Pgdx9tEP2gL2qiAB8RBQ/7/UAAxP9Z2puzNNN
4fUnnoIHNwjN7+8naRC/9WAkeRtqNeeihH1ysIGnn5Sw6ebFUJNa7CyYY7LT00BwrqrWL5FhcqKH
KLYsmAsjNKyuxdsdn6oAD4TE28jNAatP/RBPl1RxtxX4Ndgif61/Dn+NDfu9bPm29PXNFcIFHgMa
MEtE6NIn5r9qvtl96yJE23qNYg8aNs2do5bGuqqpIaHgu5Azig6BfLgaySnrOuds+yaK6ZWj7xW3
4KXreogRELkeanGQzduhrtQtetLh/tbV2cmwNaY6mj9pddNtSXivSb6FZ51q5P1IJfveVWKbkGpG
7cwx0ZHAvr7fhBWmA3LYFBOjMYyJPAIKmVW8ddGqRtPO8LYw5Oc71K9yZMJabdNpNQ8P1qBLGO3O
S+VY38fZynEJgdDjAeNbzMG0U6p6/JYoYCn0rvFxXDEFrws7BERzFzC27Ye0cavHIu4i1BkStCXF
oBG1zsVXvI0clF2BhuZ3S0JyL5sKZjAHK4BDJgjLJXkaaDexAckDTWiYauBx0TRQs3WUUQ4JU4or
qmlTQ5GnslMeEjH8dqbqVoEWNcWX2xzZZLm1t645Klj8hjoabVgwQOeLX8di9C5+lXmXXpxVOq6O
alJOWBXSHBLEd/w6UBZEL84y8SFdoYYxveqYzHmj84KimX8IRpQtc1I8VYaQ+6c5V1UeXD2+ykOg
PHd+BWmOpPMVl9PxoE018o1/jRu16eLZNuor2aerzVe3gNuOOc0A0SNFp3gagvJra8Hv8Ww8q6NB
dc4IAqITIvCVfzOjDFRtM5Tmq0F4dg3IfxoiDyJb/5ey81qOWwm27BchAt68trdkNz31ghAlCt6b
AvD1s1DUEXV57pyJeUGgDFoU2QCqMnOvHVvBX615jJUGKed5ZgF44LM1j422nbxnBHGhlHQxrqaQ
TeX9VkFj3w5EQj+W67LwOG96ZFQU7PlldjO2mvJkuRCG66l/8JUGZZ+W79O0UPAhsoZTZaTaQsyz
4hJ2X1yFKA/n0TQOG4izJdXFJSUE8qN1lC8XCFB/bQ56nBu3tR///gniwMi2OK/GiyaBTjlM+l2X
OVPKXwY/vd4m1SspzfJAvvRmKAsLl6Tm1pKFKzVGLuzCYa978+LvozMdrWLb66RSQSDyCrPB/0Z6
kl9Ko88phVXEbRzuZc9n9+fUULOyixxIM22Yp4JERq9foo3YRQWUb2LkzYLq0vS9obhMK/x3J3PB
p9ht+2ilHiX7WjedhlLDnEkB7Yh8SgfAOxf5GGkE1WXqH9XAqQ994P7Vbw5GfC6m4i0LMuOOl89S
qiplpKVwoUNEoryTrdh3XjQIGh9xGZ0g6LLvquIgB+F7eysScSCg50BNZNjtNo4cfSU/zR7BcDk6
niugappNrxUxIU1UppNfWyfVJLNSo8NfCL8N37j3rr2GzaFp8AIr9czYqFFRncc5wzX7VTewJn86
eKsteAR39yDElW0XjuOOKqT+Lp2gCsspcUK0hSqQbyn0ihX6eIrXdKiJ/70d+8IJoIzHNhwVMxQX
JTyWdtqX3ZhBXWegeWX6bdaH2X3VXaTAMmn15FA2SYUssW7vZF/pNBoP/bTbyqYcmAzn61WDou3G
wmuVe8vuF/m0dAcvS9DDfp5QW5FdgTLD/+8hdS0co21QeXLwMwvSh6V+nxSlOeaBM5QL3dHhBc4H
OUU2zbzlOnn6efFf18jPGcb69b9/XZos7ij+qn7SHd5DqH+og6Yy9V+/r6ZWm1BkhnjV+zzbZIEG
IWReT2jzQZ6VYcprPVLbuzpyoPPOA9G8qBAVdsML8gAoqRUDhffc2SWRe850wzklvcMWCF6l6tja
7ZezXk/1j77hz9n//zyBsrG1AtAPc57SoiAYITOBNbktls3AjJOj/mc0MYf4r6Yc/Zz8eW07Gwl9
mfzZDBqEjGGq+Et10JyTWxTFrTsmO2n6Jw/E641l5hnGlgBseJ9OXn5rY0dr6mr1VidwoalRbq/o
NPRdmbCJDLFOY19gGLgH9fbPBNwSf+2fdtIpiwzXh0Op8Ui2scRYuEOavwQjj3wlHLStbOaD86AU
Tn7NdZJxVOfdwNzJXqK0aHahgpr0oxljdgAEZDyLuB+fINXE2ZS/iDSHF2q68zebj0ZpEIHRUJuD
HAWdgeNUXlMwqg5sJ/gJ5IepGZwh+RN8NE3voXD7/Np5eXXX9NZNhunp2rLiaN9RWLeqB8c6Zmnp
X6J4rpFNquiNm+M1cgvj3lBjY29jHrxprLj+5jpvSuuEb18u9Dvt+b+//9AKv2w+CVHZukMtiKWr
uunK4qi/0qBgjrtK8ezsyYZiPz3NzMVNEyJR3mC31/Wdf1Rswz+GfXUNg8DcypbsJ7Pm1IvPNmoa
Iu+Uge2EMLP9aOOZkoewaZaODnAVr8xmb/TWgBrZLi+F3S0DONV3sisvhn7TKzngrnmGHDB1796u
OwoG5y4Hcc4Js+hH2ZKHwcdmOMU9ZNNT8ruOdXRLDhb026LzQbvElEqyyAyRgrbpyaIY4XlAM00A
ZXykki7YVyCylyFkq3Yuh5qWuum4K3kTf9zy8laO2mJr4hOJel1fWLyWMMOZmluTpNfHoUxMJKCp
lf41EM5T5BWQqrOtnJyX9ptm+Pay9Er0cX3QkZzykurY/jmr5Yhsk+jFrs51nR9D6VHwPU9UBvWm
Ve3LlziAbH72RSMU+8Y8yR6cpP4OGbR6UJFl83GydnM87dg+PIGE/Wby7L+Vra69TU3U2pnuZ1fV
CW9JOylPQLIHkJS4ZdVWpzwhUsK9nlBrI6hOvUOAk9/xrI6vDX8QgHHWvRJzwEgDKHEZV0fZN3Mv
C+y84QQDtVN8pTuCye+PXgpma/HZlmefc9x5tmyy7btBk45ATcMITW7iQoIXBxynHmUZhSyckGdm
2FWLofCoNB9LNnsBoeTPeVaBAqxRYMpqA/J6DbbA0q5ZQRlzUx7UNrBuc7O8zhW9mKJakTMz+P1z
DQnuy7S4auF4SHUcTj7mEVJPiJUfh3yokxt3vMgG0UDCzkSWn4pOx+xmEjgZyREnmpNPpkbYdr7K
48t0dNsYm1w1vhsaZ5EWIr3IVmknGfmLaH4axXfygFFotZnQV7G8+KfPLEPW8qW7zJI+POf1+LPx
e+MxsUtXtsooNh5joBKfLXJuHy1JZk8S/6+xHlHUitArSAc8jMA+xupBnrViABDzpw8dprFQBYwR
TDOqgzNzeo1C80m3OV2OhZk8xyEn2WYxhuAOOe+9W43jfsg6KE14XG0rZfRvOpFNOFt5wV2RgTM3
87B9zK0KHrEgbzH00XvMfvKHlWt8nYcWBUAUo0iP2HQ0WC45SZAFyDu6U4ad0psdNr98u3Vfcg88
hFlq2WOBSmzlu4iR/vuB+i/lrmtQUcXmkYcqD1OGv1STJrYf5qJqnMewxYdEvnpFiTNNKuL0IMPX
g4JStVTV9CBfvXI0i5rfo6qW/h79vFaO6taw7/SivP5v18uPkxeEOhXGVl3r4zEHQbHIoYcCx5hV
ArOkQJ4BvcBlye3hWn8EsdzYg6A4+6qwXxaPZe2DLPFs8Wiyae8odlUgRZhmVD5PYHIOg1PMGVma
RArVtRsYIw9JmnbgUEpftdV5wjf22bKKZTXiC9hZ+BEGbWjv0P5UW6vX7cdusu7kRnBsp3DhUvB8
HwsARU2gYpvRxs6j0htwz+x2F1ihuTOG6qA2Rf5qKZTmRyxzz8Dm9GPowVDwCruHZ2E/ySj3n6lZ
A05CTnV6H93uPNX1hmc82pUViknnbLrokCG5op2Ki+7YeiFrum4M3LNOCvZstMJ907PpzuamfFON
6t3BdevVKDMI/5k/PaNaQxJp2/3j4CDCyDy9u0/jfFxVHUEKVWn7tVuF5m2eK/2GwuDwxsceYDt0
ZnuyhQlAQhm8g+c62cFQimHvCKEeXXj/u9FGDOhFBXTxoXRuyhgAiu2O00WnLJgUoOjuYF+m0JDc
9qGpAffkei6eeHABm88G7SVywKxA/FS+OdP0wv+k/sEC4OxMlfNuCSxruiI8BCRtdpXgv9ObeXo7
FmN1zcvqbYgN7VULTNzqAq2Cco4QUkuh9M/92dA625rats0QOOprGFi7MHXDB9HdDtzckAvHeFci
lUYp1UCObfrkB+RwUClJ9z5WLh6odlc+Rj4wMJz3jGNb5cHZDawMAE0VPCfCfhLe1L0rSbzpOgta
SRHru5E9zbIwkg6UmW9sjE7tcTEaEx6IQbkB0ljeNxkk+zQ0sjermiBA1u0RUgqOEUnpHkn8Ox8H
2bTJxrEGscKVHIC9JuqFPMU/hlM56ePUmy832ik/JtFfHyMnu/jVLPHTSve6gl3FINT6xlcj/dDh
GbsJqFp8oOARhL5i5u8GKPwpnH7kvJiXgJXVq15N+U6JTXdnKoF+AdzJrVc51VsDYVFek7vur05X
i8cyM5NNx1fvaBkosxUNgztMcAfC0bXKazHOMIwa7iO5+pgPxrxKkf11N91T+fm767OfrOS9bAlf
RxSRRs3HZ/xf++SHyH9h6NOXDJA6vlouBl+qETx0PbSqNnMvuhKHD7LLttpDQzL5Vp27XK/Gc4Ea
5K0cjC3cpsyYZIBsevpIPA6YiaPGzbIZesAj2Y2RTu2t3SrtfRtGxyBNCGNpPR7WmmWsgSmNL0in
40Wve81tZRjdvd4Ff03rRiotM+/ZSJxxVxKmyzxBFa8+20sOFrVr8iCbWTLy97NAHBM+AoqjFcEl
jg5Ic4lXyi68Cr8Zqtf+7ptsbnTKAKq1HGWVUR7/+31CnOF/LtBBnLsuVZ6kVrk5NU39UoBTGXk2
FXGuP5L/JBmz4VmLLcvkbm3ibtdqfpFPHjA5t/3dmsc+W/OYnNlmGK4M/2Pmv6+TM5v5M//8C3+u
ixKl3oo6nxZ+75NO8TtBesU7qU1PzaRrjzeyRx5GiqK2M+dn8WWgsVN2ATJQ7LqZuvLq/BAmFkqG
OU3HDV7cWLW/ky15MJvI2vKgwHnKCkVCBaLbLXvPHbdhri0n23HRAHberQMD6xAZ8TXKYzJOc5c8
g47Xr7pgUngN/DNAdKvGRSIYb2Lc2Mxs0vE3Y8E6ZlW5shOlouwEK/dQi9Uj64dkAULorSbO+xBp
7juoy/Cx1nqxGXNfO2h+Yt2YpgH1PA0aLLNmr8AB8AEU4TunzMr7BNRxktnFs52L+GRhY7+QzYF6
RZ5aVrvB7rB8Hicd/qB2sHHbuVFSmLXEpHTq7wub21xYxU1QryetoWS0UZQ9S4l23WeIYLfjNH23
9EIsxqRv10Sm3ceu1O8Mkq0/sp4UylAgCaE0yN6lBpn0/2UG8csC81pN3yLk0TZT2ZLU0LPszB64
BBOrZk+8y34iFPHfdf21a7vmkqIsNne+U+NCZJYw2JzUuogUKF5MpGSN6MJ6UUtlEw4WGCsFJ1U5
g59ePcyis7Vjk75qSshFYZawBJ9Lfgmpz4Zy7JX1kiIXak4jxRXHjxI5P+yCUzQOp0GFaU2IIFq0
SoMeFCtDyB1C/xVo5g1h5uStRtu76CmFfXbLKl+yKE0exj7CU4r/zCWNMF7JKR0/W9hq7oaWUpYx
6sMjzo3FrnAL90y4Md3ENUgA/mJAGQwSymOQ2c2GNfh0NqoRbYReGPtAVcaXBFikUw4eMXO/Pg/o
Dxay3/ShABnhwLT5wTVUw1/T1ATHt3Z+giljzqe11u9pSYLEO/F+8WpPnk1+hUAU6tcA3ME6tV08
6eKqnnHp/jJAoPemYZ8SqPaPSMVgc8IZkcooTz80bR3xw+rVc1JkN5md2D+wYHzPFVE/OBUup//9
qDIkXvOvWBqPKk8zTF0jnKZaJnK3/1kJ0g6J5qRQ1B+p1vHuavPJNToevOAyDlbvoRhIk+o1i8Dm
2jCHb3tRGddB10Br0J9MybofxSpEh7E0yiHZy42IbEaN9XdTjoISA2tdXr3JTfEfgpAd1kOJI1cy
u+9Z+quRTddI1uV67r60nOpXY5ffjTF1nxUknstMaNme5M+vFnb3UVEbkjddOX4LnfyugRh0X8/9
IcX4q8A0xm/9qYr94laohN7ljr5IQFOKqQiWcr8v4wIkuIZzpJeY6aUYMmytApxaZRkxrks9K0uE
4+QqXSzZP4LpDi5nVEv3JzxrAhZI6iBOsu1ja34KBmxkWiwBvg7IKXZpc4mc2Hr1gKfR8Nia9kVW
EsraQ1Tu6WnuUhANXMPSSUFMuGKF+FI9uw4sNkedN0OqWoIAiYafbYRyVQ+sX45b3cW+q7wAFLCW
eF1rlwmxOs9/jVjcn8sjn5oxeTm/uY/LbSswf9VRfzcZYwDJ3Bc7BxO/2wZZwaII7PylrqN24zp2
BoMaUBbOgK+db4pLVE3RvYdsVnaPXu7ugCeA+Jkvykd2f6Ze+yczVNvnqNhBHcteQJLbR7LE9VI2
IWreo7+5jWcgUF77WAFZ1UOA0d1RaAZeO3N/kAe3FNVVDwZWTLkHlV5Ny43ZYjpgsJI/UTz+9+Gz
T3VazDoK4LhyyueAbFIpKtZolpxVLkD1DXqWXr0q99YsN1RelFG/jeKsOgXVWOwTloUH/FsJPHKD
7jCE62CEZNpGDXq0FPGUrccsHu7S1POXJfjjx6QtcH7StO5FDZvZ1nI0vuv+nAMui/e6bDZj4gP6
nizc5qhFXRijv+iSACCbCqvf8Z32RxdE90Y/5fGvnmKKvcyYDQ15Ab9LruqcTcMI9eDzfLvKMTI6
H2PGLIr/MyZzcv++zkvqcNWLXP9QD3hmZFNU6oU7WYGJNtY4FGWIOGvWSLeBo2xMkUI2XPCN7O49
DDxZxge/UCoC1yyiV2IhmGIqQ3KTeuALVdA2myzWnXu3JosdgWZ5B+HG3e/8rLUZDKfnyp2rTcW2
ZTFwGAJwSUHFerPSIUgXMNqw2m7PjZoYUJqJDxD4DH5RcorTqvFLKdvXguTyswMUeVW53XRrOOW4
mwy93Bs+sNxEScMjNkLRJg0b7WjUWnRW2ypdU/SVPBsifYID0L1T5bLpEjP8PiZwO0qc6S4II3jS
YIyyC+reuDphErIt1q03R3xjyYzcIM0NcY6kTMEesIuf85Ni1ivIASqCfp+Z2ojFtAVpUB0t+9KL
9rUuveGld7G+c3KTWONciNVq5krtFO9hTEV1QtcULdXWhJdbxJSr8fXYySb21OeuCcRdjRH9VRTJ
vT7P8goj3WXtCJRmbhK8I/KpYDxsYYBCPoFfRYkY6bNIaopGh0xzRCz/T7HV2PUrBeTUrewCwhft
6jTckiswjmkyILgIHG9rlg1PBjVVVo3WdQ+JPeC+WvfiWxuU15hvBzYXyjpJkiJc5HF5HI0+eGsn
DWF/EJmP6gQTda6dV5IfPKif/NY0nrHgmqCk5uFaNj2vx+kC8v/xY5T/lsgD++a/X35fwOimi+zE
IECsU8Gveeq/FN4ahnv2iHn3g/Byjdomw1iO1dTfqiJLDo3AHxu5ZPHgFyxLTD1zfpbUBQYtN/Hn
3BFd435MblgWMB0W6ENZhTMp1bA/p2dAsD8+OkXgeviYO3+0NatJGr/Vlx9C7XzqKKlP02NLxPe9
brXD0BXJt7bpgdy2cX6BWKjvCvYdu6DQ4kuAanRpK0XwLUORjWHPx0W9cBKioNRpTNRN6POToLSg
cjp46+lzdj4EePWQwHyUygQ59qc1JtPXsfk6qlyc/wdWhpK5rxslFCcGDAOVcjoVtMqXMjrCN75J
OaHzYJDaXSXdmJTPKY4HlJglWwrFmqOrCrSZ8hQb0ebYzoePkdwcvaXsFGlDJhKvGjjLFpWk9gS5
8p9yGHn2pSbmS1MIa4Qe0drmDrEUbCBMF1mA9+49tlQsOl2AzZpSOSfsePt1A1rjEVQJZu7zLzwr
T8AYrJ/yokyJuMiJuw1kyt8XNUnAbRm6xqODW1Fgpbe6XoY/OyHWrt5wl1RBsbRHimFQ9313sC54
8bS2wZFPte7UERcmwPj2uY1NZYf+UN0nKghwrA6wlZ+EcvBC8yn0iZKlFNngJWABkJ2DMEo2iYcc
TRzvSjG+wzaOW5MvCPV41Hv08aNIPGsdefXviwiERx8XsW2t/lw0ykqBGlRXnerRx0Xx/C/N26aP
f8nXFfGgYioAijNKt73pZWuw12H0NLXBd81ytZPAx+EwlTj0yihj47OWbYYh2JlzDLIy1GJhVaP3
EYMEL7WY95uPJTbkOL+olLlq9kvZ/2rmOve2a4dNTTxl51qxM3fjzlpcAjN5kUThykGr2zT6MxhD
/0Z2yYNselmKqUQVn770m42Oj2Em6nU+3iWdMR5Dc6pBDXmIieezz4PsS4K+3CX5iScUIGkjUO/z
ZC44Tn3rpM3JW8emnhZ4vH3Se1t/lKNjp1qn2rsP6qHZQ/o2npPJ25Cks+/VwQmvdSju01kEVpiN
t9MyeP/KpBtrpYMHVJR1vhPE31fyrtXcMd95o9t9NOVoZpd7Xxu3Vtn+suat2UCh/oYwjk0XTSWG
Mkz9551f/DRGRzk13uic5QI3hEPrqNX5Y82ru3Y7EZ3X+xXBaZYzCXQ3ocbQ0xrAtPOSjF1msAJX
EJ7KOMzurSn+u39i1zfkVnY/z7e6zHs19ROeAyTaWzS2SReuTfkTAanfs/SHD2v02OdOFn+ALARa
27YYlCVh8ai0wVruM7FcLfcZ8eGlSPTufhzCclu6RryRiUI/yYxFlpjeKeFX9pzHlxI4/hPVZw8f
63ZqvYzVZCjqhrWxc8j8Tjm7fcv2Mm6rF6tNLsEc6+zj8mBnufUqkgHfaNZltxX2i3sP86ptFHjm
XZqn+sKlVuUnbmpmgrErWofXvLgjGIw1558TRfna8/dQTvVCvPh7Tl61zquKuE+mHKh9mXNEDuHW
+euUN6SM9EgLNnK0RyZZFeOb6yzykb26z59ziZSgvUkjJzl1VhHBXmuc1y6r103aagC9OxU/ymS6
piySKAS03U0aCe8xa/sHOaPOIjasEQzqMq22nZtHey3tqrtuDr7JGQ7gidLqx3PJM23VzryRej4I
FTGNGmLC5mrhyL7ejunEpWCZdk78mA3RjaGn1UW+fApaXFBe5Nd4HvtstUbwV+vPdb7PF/G/3/4e
Bl7/evvM5TZkfjQSdf9mIRmWgjGKOowPk3fAlhTrhSijJsnzzH7VFzGWCiPCCHkWdD4bIBON0ypu
fIVast7fdCDhKXbHUlsjNnGszMEle64+JE7irW0eVdvRbOON7edEhefSYllkHM+Mm7aAT1QhWIuA
Gh1tnqxPjuk95Xgh3MqWGgzY3sQPSUTURrNz/8Bzu14F+IO+orj+6VAody29RrlJcGNfZCjMbkZP
qYhBDNew7RvEf91PC1Lta01kjdqFfnyODRzXojq9JGMgbooYFXrkusVN7Tn+LtZEs6/ZnWbsIddj
V/X3g65OpzTqvmmT3t+PVa4v47YPNhgpikXJu+6nZzcLg9/dLtGwVKz89m2s4cBlZlby+wiwctC8
+rvG3Z7rpfNsjqa/RQ6cb+2q7K6hXZ7xgNJf08xYybyS2sIlGkURXpy4ugoljPfDENlHP0eLIg+8
PqlQxAqcdSY6oVlX1f8SOu9bMjRR5b2EhQ9o01Dro+uM7S0pMV6lXTSuDQsHozrxzduap9NS+JW7
cQUVBQtU21CbusS5c3311qAM7rtGwQwuSAVgdacs2fCMm0J1n0PM2N9cNyoWlcDOKZ66eGvDrV7y
BBDPng1evzbD/keAHL4OKhEuOuOhz03vl9UrVzbFu5bs/GqcnUNGkNZti9mSyEJ3m5itdyyGZtjZ
rnLwpyJfayMq9rTpFyrV1c9T3g2bnrq4TeF37MDz9lYvqd9rKDp86xJxcUm2vpNyImbjeMvAD90N
apD2kFIWI9V+TPhHFoh7CcYnI251QRhf5aGqVI1FOSV8c1eiKPUyylxrXVqFdhbOiP5AlC+DW14q
Oy8fKLx90GovvQWipD4WivZUBJpzo8dlcx6t+oIQgJL+LI7Zwr3Hapef1Ci489B17wMni0yE2IV5
UghAe+sptLNXYRM1Lju1xqObpjLat27J9tDWe3HT2e2wCJQ8fzUV7H1rtQuPWD2eKdN0qX+GIiYV
NKHHWQWzKSnDYJuN4ne/HEwIYhKumafINrSxb4pT5KveHx/JjOS3VRo/kgNtbsYh5k6ahHYQoumf
VJcnNaXh2ZYgyU/eu+Kaub1xHgZnZ6VmiI2hDRKYs6scVEdfXPvBcQ7llLyRY2SGgJCw9yK4ZB/t
aKb0j6gmF/6Q9+uSyPITy5huTek9r7W5aRu2t8R0A+N5+MybyCvHpWgbBfyLbeTHj1PH7NgmseLC
dn7uTQJeUK6uLENxg9W7d8ib8VKNsXXrZu2W3efa9IyfhdBY4cXtmzCt/jK1GSYXhVtv6uh1qin0
jdnpjF3c/BLmvXAd8dgkoXeq/AntcJUiq0jwW+piHukg/PydKiIMLridL5nSlZd8PnNM7ZLx0D/K
LjmIyXi2FcLAH3OeQXFTdqNo9VtCSrhoHOuhxmVyLxq7XsqmEwUTkbfke6zk9gNsYXGXdcUynVtl
gWIzCvpuPaiDcprmA9Vkv8/SxOi3fWh//+z6nPY510NRTGqDf/3PlY7dHKni/VX5pXsYqibeY+nu
IQkdsl1kasFZRBEGlrWR3JBKxFy8NKrbya2dtZeB9hAiuHi8mXd4tGRHeMTtIeT233VR4Z4MSKkb
fVSn2wE75bVP8cddNyWgp02hPpTpta4tqg7cKbvCtY53vVnX+zjw2ltcIiPiXmn9ij/TWa2405OU
2gItb77FdWcsqdTLLpiAmjsKqdRdj7fFssLtaa0RRd1rNp8mLGV+ZYhq6TqG9t1mY6Grtf3ultk9
HorZsiEqeBGGsgYuUv4yEZWFPAtfg56fUIRJcbHyqNvVY3vjcittE90V28GiVkZ1XGILdqg/q1bz
pttZ/Cu3z1RpAljgZr7Y5J5fndAoZ9emBi8Y9kdV2hYnd6iPXkxO0A+U5oLCqMMuh0xAVeC9itnc
uxqyzfJy1iS2a+Yb5IXFcZoM66xTR7IKPaG9mGI8EwNxSVR6Go/sTaPa1fcoxItQuGp1IEzp3OWN
eEdbwYOSrD074sa+Zk0XH40ogOSHjdRN5s3bF8t6i7UyQJbRjjstbLutHbBEAll07cY8+OFRJrfQ
8my8GzNTUGFeq5s67zvMP20SJMyI5oWzWxXZVRdNQR1As8OHJd07k2fvtSkuZsfPZDuqrX3rmZW3
isSMqxpib4el0HjKS8rxh8jzHyzTbC5OPRwSlKnCEAujIt0bDG16xvZI35JBbteyuCvgd4mTa1Tt
ZelXB7+cShG3BWpF6VeDqV8H0xSflD6/U/2CkCn2vlbdp0vD7MW+6zR8gF0tf0WI8U7WZbhUHtKO
wgh/RvMz10o8DPaUchnpxGFHTPf2eI+P26FP8IjRhUe8smt+2F4NzLPT3hVSFhUOpI+Vak5rTUte
3bEuV0VueJdsPiCwFws95ovq24quLAgEaaupdsp16NfeRU70PNvcurGJW8ufPshu6FssHizzp8hp
qTXYF/fjsz8+LLW1bUBVQy+m51EJwrVblPlZCQgAohlk/dwb6cmLvW9OYnjnyGB/HTb3k2FES33S
AdZ6qNxr/+BgvXsuEagsJ/jalJ4AxffSRt/nfTrelvMh2uVjlm/YHEe7kp3CyrQ7/Rnc6XejHoZf
5OcmKpVZqLDbrpU0WzSth9UxsW8el2kwHZSUB7WpWNeB58hOHZV4hUMgjqJx4Oz8RMmBNObcr1r6
QiFMiqNrw4JLLcfT5FM9khmWs4ltY4AHlBQbVx2dU1F1WH2Qkru3Cifbyb7Pg9a4/0xpXJ24mkP5
F6sRiIRN8+ziaoTLsxk99UDdV31mGZfEC9miUgtBPfcWK2gkAggSqO8BBCn0SiymqD2L2mALSITq
PiPPtECUPexln5YZ2O9MLaJixb3ERuS8k4vCBWHZ+oF7FxiskiNd/Y5P7nig8nQ6mApKk4UPOzka
59BEpQgWgsmL0kTpq1BDCtYpB5oLl10C4OGBqvQeAJqBNcjg1mubGnorjEhIBll0Ussh30dTzv1Q
qsqqciad1J7n342OuAtsWJeWHYTAgRQCLEm39bW6uBJPQ5KMmz06thbZuM2qCUlt/WgXY3weiGsQ
Cmnrx6Qs3BsvMR/4/tgP04iaBzn4PwpxZ6bFfErBKnZxq6onASwF4nIgrhr/pi1/yIYdhuq6cASu
Uk49XRLQWAtDaweUCcZ0+eiD9rHVU5fai3mKHGC3ACNFgQFDTykwylMt/MnbmZo2eE516rr091lq
lMkabKQF5ks0LXlY5nyc8iTie5Wq/QZkPlxEDHDwZELanWmef5YHvgbevkNpZcAWOVu1zQsgi69t
pSTc/jwWWcE6V20agKPwm9lbteVcZV/rFgc9aaZdEbs6gCmUXV1qk4UfoMGpOUyVarwh62Rc1HG0
loYfBteQn3o7OmO6U9haVnowoUbD0pSbjgpWvFZVk9c0lZteqaPFic3XHlHfOex/jkZBorUby43n
Ergto8Q5NH7DWmw+0xLwOR+dsi0PrXNDlnfc9F2EiZGN59VUooQUSvrqJ2HyDTOBmYiitE8877Fo
j/3gnlqUaG3GtX9rq3wpouQ7mysS8LjYHvXO4tUyN+VBeDpVtZZHdABdG0P64NiHHL93keoXo7mL
zAZho2qDXvH5BYNEgJysenW6921doN/QlGhZTsQDzMRKV9GkGFd5qEIkgay2uo0WqL/76rbrSNjo
1X5Ia/NjntC0GxJ69inB2mhTwh5edY5mHtqISIsHw/pBC+3mTjRioQLBfTCdfu0lqnKdF+p+12jP
BhWrJwIE/kfTKrNsGWNJtMn0Mq5h7eKAUYL/34JgSsnFFj9cPy5wDhDiwL2G61hrDlcLksZy9NJp
a3m+e0xq5SmMi+ROoJA0u7p5CMaxfiioRiqNVrspA6V+wHDMWvYwqnnC0sSFxd9qPaEZv/VvrIKi
KqRb/k0e2z+1aYqfgyyu97gNkhHyguTZRi2zNkUT7eQoigjYnaFZUr3CKDYTUG5xpFNdU73j/UEZ
C92D06NbDAt7YbPRPDrKRMFgbxn4kTXpCoqIjWIKt/mMAqYVOnD7EV8uYpkk2VfE9RkdVQ3/d17v
SuJYhFhC+J2Uia7/D23ntRy50UTpJ0IEvLltSzabfjSU5gYxcvDe4+n3QzZFUC2z+mNjbxCozKwC
2GyDyjx5jszVEWE9llrZ7S9zO0Bn/NqT51uCecJrDsUMMl68SU/uz5zm6jIEpsUP1jQi9bcE50NK
fXM0oTNcrqsGSb6vOxJjl7nj6O8cCtpHCTb6Fq3a0PUv3tRuOvgtsurmMjcaKLz1lITkT0jmUNlS
YU2OiPHcWI7XP/ZQ3x+yaC7PbnIH+iT6oiA9qKnDF0Vz+i9ZPX6li8q7L8x8vKl6mjcVYxwekfW9
taLeW0TkIvtia7Xv1Qyf2sXUQ1bwYFJsRmMdntuYHTNA8/DkDu7wKGvkdZTCeYLsvJuPWwRlBx7x
ImcHfDq9CwIav+l6+yUnOfW9LBF4AuVhPWa+Fd9Eo3tq2zl76qzkh05Ngjf6kfUTEhYwXntj8FYn
bXsg1z4dxAt4AFmuKvVO4i1QBkMyvH8KItf42n1vqiy40cNC3ZWDVcMYYte7hr7VYxNT5EQpFBok
r0QdZB9bzh+n6XJqalmlbz8FfDo1M3S7kon0QWC9+DRhfrX58149Exjv6CFOybvt2U+Lk4wUazAf
42B6kVE851Cg5sMvMqr5o2nfjirKrVX4da7hDnJHanSyatzOxsEHmbKLbcV4nHz1/WAqt44yBI+r
mQf+8pT6wQ8StNpTs9P24USl+MpRBLGK8CDdAmuwhJCPYK8Dj9nwcTm/Z8No1Zr2A/3wh2ho0Que
bbR6W0DNk5ar96pOugvs9M6F64X+9zrcRosKihzQVXo/Sw3L5eOd8xvuoH8iXu3jLC0ybz/2NJRc
OSRYvEOnBJ+8NPsgv2IPDVkJcq+XVZvG3aTNDHCvo6mYBMs05yfowt4PMY8Kp3Q5yNnqWONWx1Xc
fwhZl0dEE2SbrL/Ok+Eas17pP4RcLbXO/ce7/MerrXewhlwt3wQLMO/KfXWldZn1Zq6WWUP+t9fj
H5f59yvJNLlLrZ+qQxdGL+ufIPZ1+I+X+MeQ1XH1QvzvS61/xtVS6wv2P13t6g7+p7n//rr841L/
fqfQO9Q8HRrFFoIQHu2i5WMoh38Zf3JRimJWnrrvsy7jzkyKyyqX8WXCp2l/ewUxylKfZ/3zHa1X
XWNU6s7zfvV8Xun/9fpsZth6D2bM0/l6xcuql+us1/1s/X+97uWKn/8SuXpLD4RVDf1hvep6V1e2
dXh9o/84RRyfbn1dQjzp8i+/sonjP9j+Q8j/vhSY+m43ofCzMeOpeejG0NnXIOK3Mgz7hTLAzBuQ
O3jBaFlbtXL9HUqfhX5MG0T9mtrjiXJxS+A4BWDiAK+caVKvT3qBZtNO3EG/N83UuwfzSwedmPrZ
S+8qj6fAUi/1oz4Zzs6kqLSl729LmQHo5SLXdhFzE103kXSjZw9KTzm1xjlRtqvQm47oqUxcTasU
nO8bMSzHTfrdjxrl1oTyeZtnWXKkJkU+Ss2KF1CZN2aVtw+QLeUvCtmXs+W1T+KTqIpP7sGz60VJ
nQgJ0xOkxEKSLScJ0X2VR6ScR1NWlYC0LMBwmbG2WRf6j1fX3f7JsXSfJOrfXNmbYF7S/Z+D3CAD
l7vD/QwSa9rYcH/cyxixSTShU+/dvTrMjxDbVAgpRkKK4X2azJWDxHkfq1hVEh4Kk+ZdraSjxahj
qgByKgeyhJCUruNPQYnr3oO+nI6f5oA8/SP8kxVyxdTdjoY6QNMHhz8qb/ZDr0XOg5ylaFf0fd7d
X9l5IIp2PJ/yHrqaMLbhGYVX2Br+WEMi5FCyvYUFyu6Pq03OwtTpb2iD/O3KLouUjXtXl7N9EqeY
nHQ4ZOqExjt4ezCT1AkRcrJ4iZxtbtfexS5OscvZegBeZ9/JcBYCPDl1Kab4dfw+V6Y1ZuQjKF23
aJ5l4wEIQL+N4ln3NvDrNU+bSiNJgqiRwrsWCDVpO3s8xF7RPg2B2j7VWumcnN79IqbVDv3WFytr
XfYahMohA458sM2g307LTLFdriErrUa5jusE0+U64lDL+cesqBHaXtp05QweqOf3ft2r1l1I+Lxy
c/FdzqVnV7p3oYUF7dDuPHg5Q2q4J7U1DDSAsyprTkql2Jz7ilr/6bzVjFrdSrjf1v1412q6vQma
Pts1sfHeO50oneeS3aA7ej0YZQNZJ9l8MX0Kue68Fn8Qu7Rjfwo1FH+Q6dKIDX3BJoLnH+E0ctam
QaN0k7r2XbiAIlCIVL9lBexAotT9ERHamgZp8JBt9dsr0E+CxLJ2EKMzh8WZ/leLBMiu+MAGwWl0
l9sBlaMlA8gn5SWiigpx5QcRFARa6Mq1/YU0rxQ+6SWupRp2iQNqMexhPWmgjiub54Wh4BC1dbwL
oXpH+sJJcuAgWbwbfK9+Loepfhabttg6mrqRHCJHe5CxuK/WGdX4sen84La3m+Hcq1Z/9gYqxBsZ
x7DQ37n6Q9EVY767OEg+gQcYne7nEHEbCvd6D/9yUO7WFbo8fl/ryhYu6/n6w5XZViPlqOjjc/eh
Evrpd+VdRbT25y05BO3TL8zlZ4cS4N0lRsafZl5+ZAY/UrcBoKctHX7w4ypUTLM0ehvoCzvmi9ic
HNCvfj+bRFRuHYu7H5LLjCu7DNlB90eQ/z82Q+fOGxKfdE15NDFnZqTcr4fcb96HZtBuOmAiZ3GK
/TK3pxtnG8z1vF+nkVX3d31ZadsL261JwyFtUANkgKYRRYCANdTYneYnY+qy4NTmznDO45yNadRU
t/GcVreJge72y2CRO1BHN99KTL0EJtKqMHkgozuqbuQhH8TkhnqBaLk1QA/SaGq29XQbvuLRmW/4
mdMeaWbVH+UsQwdUn6PufrXrSLedM92Cu4hQTwVUu9HG0jo63DYtfhjXA2k9/hJQ37tI8ZbKwOKO
TA+qyo+ria1ZLjkWCiUZrrbeQFjnzblvzMvVPtnztAIdgy7eMOu3cxpVR/LU6qvXZRBVKr79q46c
R9hlw89umw/bmqb+J/8jNjKc+Sp2cH6suUxawaccaJQAugZytNRrSCflwY0BX9NwcVd2REYSpMO7
raCxqhgrFHaWGZfJss4QLkm9KnQ3zeKp4THTkExnRXsMbyTkesqyNq21EazvzBBvYVW7VHec0X4E
s57v3QaiYf519q92SJ+IllTfQzuG18Nq0seqTtD+RczwYNHn8kViha7lz7FqP1uUaYA+KHqtbByN
nyTpGWhQPaAZJmG4wIhVA1418Uq3gXgdF6CDeGVu0VGHVD3D9Oqtzzpbkzr5pl70pMjXk4GvwE+t
Q/FWixKVeLMCVZnaBNDUaLD8et3G9NPmEaISOniWs9Wx2sLFC4JDO9ox3QoSJ4cBNuaLg96NX2cq
fPMwUERdJ8glrlaSS0ywncAIzcISvF47XW4K9FVzXwFrMhyz3NsTcLzIHuOf6INCDkb9KeAFoFgY
QTU8dNpPlaUBsiqn16kY6M9TkpRKeKAhdK86FD9V/z5IZxUBRN6wy3RZNW/z+nYk3/vfVvVHHW4M
RUHfh4fHW2twraPm93Rmg8/awB/WnyM9Ct7Ccr4NKrL9rRvPX4qq2I4LMRr9c8WD3iEbFSxRNC3y
7GyjMSNeL9Er/hSWFK8sSVfecBZvZKqflsynnEIxa7ht8SslhZQKg1eAoHe6FxXC8dvODe0DYlf2
V2WOHuR3eI1IAX7elpFjHcLGgnTZhJ1q2NSzVR3lOXmOI+POdPLt1bMyTZU8gc+qatxZ8bv33Sae
qKk/eaaRn5/N5VGdgs+NUTSvycK1YKQpLDpmc2rVQRkePoYURYN7Ocy5c0tzdHlvK+jZsVBx02hu
9CIHD4BHmYDFkxHcFvp9ZbZ3Rm8iAJNN2XjMuqHnS5YJM5//FydL2+2iv3UsoKJDJKZVT2XbOfcS
Mun+8GC783GdoNtzcsM3KF31MsFXC2vbQp9+iblcd04ey6IIL4sY0Ds+hhOFT7kLBxg+su2+tZFY
OTiZn+7ANg0Hc1l+VtxyO6KK8KqkOzVGCaXomuF1Cmp9Gw0I34ptBHF7BhX1q7fwvYqpKkyogjL1
3llMA+j0Q1LbPEUuw5JN34th/Sg+CTdj+ki9jJadVvXN05T5P8EdMtx5QTDcTf4ICl1O5cDXu6Kg
a/ERcB1VfXgkRoZ+0QbVRsZQnUV73Zr7y5prTFbEk79dZ8u6Vj2938dlCRmXmfNFHergeBViNyq/
qIH3Q2jVKKl0nnlyeyUCOzirnMphHYtfIsXtQJX1Hilje428uCSUgsS01QJ4RiRI1pCz9ZJoEyjG
9m+vJpHsUUNYB0EmqnozPjoQDO7iUUv2Muy9EFtvjI+9OzubAQ6Kw5XDH9JfQ+ott9f2YjyFZabd
1Xmd2sipsMjovupTOTwEetACTsqcg8fO8hlS+3rj1/NwK0M5JJ37opp9fJZRFcfac2eNuxwBocdi
GXlmEDzTmLlOqWDhuO8668afmjnael0Ly4CXfddo/462cLzMfER0yP5k+nLh0QyHQxNl4JSqegu8
Z3iuHTV8pREAXKX/KgcjtlsQRJZ/Sheb2wBUnWcFcZdlSLW+e8wD/VSZ3vsEvQfCYCEkKCZa0bK9
M/fQxi7xYG/zc184v6/xtAYC77JRt1sCqr6atkEfTjcynNuyA4xmR1sZKm5qvOTl1yxJ368GK1JF
+tJ2bo20TUDdFAZJG3fRLYNLNOYvi4MdFOsoli22qLAAEa9j89agUQ6ufgL8JUCiZCgHI7JjcDRF
sLtyrEO0W8xDaNlgBL8amotOzmQESKW4FJtGeOwtgI+7dmjmA1V4qOvdKHxWI3cTT2X2F6/MNZHk
kdjUcINXmU9z//V8iQghp71ErFf4uL441zUABcPlCwjdg+r/YIVweCU1Enobm+ade1dp93RmBBAJ
WMMvdRsHp3jBWG8kurMjZzuFxvgkhxbW1PvSb6C1b6en3KbJI4v97Cj3BMU0kgxWfb6MXMpojWKN
m0Rejg+v3F32N96UlNinud0yd1heulxNrBtq1QEdTimtN0lZn4ALwi0FAPZlDLdptBT8F0uhxh4P
kPnv4roE1X63Tys32q9zgqFIN1MfvK8jDsiM/z+us157/L/fT9fP6tawYCirUss4F41+7GPdum19
g+ettO+N81SxDI9eqXFObSM+jbQAIwtpnMU0iPcSI+EVTTl7rfXoJVmmSKSsLUNlRD1iVwUQPrVJ
Ne3FKO7LFSV8pAlpT/NVvYncKHn/li4ncD6b0jSmGzQx9qjfReaWpIZ5iqrMArrNd34b8JOHxARj
T77fxU8uZ3L3ZdW2N+/PNf4Y3ZLlUx74gASPbpe6h7FoDbiO/7CpiwP9Ozpzav1iz2HeQSx5CUHB
/Mdet8pbmS8mmaDx9tnxToEWZZkvjqHP3LOtT8ohzkb6OYbyDFaiOs+aVZ7/bigOCZlgtbbrmdba
/3usrJRGwXfHhhGttl9LxVC2cmYCWrmc5YutTBXE/z68/x6HHqwCKphkppvur7ixZKgD41XyCMDs
B2eW2OuwDz7xaKVAC1LfgLYtC+41J6D5jPqyaWZgnEfTAMAcvxqL2c+65DSxl97K0KpovYcjSQHA
PBdvukYSniwQhKNLME/0lzVmnmmeYid8DWhWeuOQ8LE1eY5B4cLO0Hs7FqXz0vg2apLrkOaQ2z6A
0OSoNN7FG0BW9hzbpnWGInx8mqFJsSaju4MEbXryTQ5NpMCCXUX6zulLvrzG2E7Os/s+QWbJwTXS
y1QZyfzRSuK9A5RmV7pVSq6zm46FFhnPJY1W+64kT2ZaFpJ6i81XzHZbFnZzCRHHxAIbmNnyU6lP
v3WBpZ1IDRvPkJqe1DhU77WudaNt8TbRK/bcLq6pa5V7zR5vWsPxIoS0s+mUKPrvl0iTZi3Q6Wax
lWuuN5MGcH3HIF1KMOx3Yk9br91WSHwcL0utNyNuucHYSS83si5XvGle4tzmsR5AmMDGzlj2k26k
9DdA/enbUtjSb1ajNs3gbmW/KOFgvomEtP4Ssy6xOlbbugxqP/Fm5nOK1v34lRTaGw2Vype2mKxj
0ZnlTZvV6ReY/H7WAT7+8ueAMULwog5IywgV0KTSJ2NA5CVkgGpoGzu7yj4PzWUoweKV4HUo3qu5
hQ08vQVjvR06y7jPEvBAo+/+CL5V80+BBl06TTywfNWlMpGmic17crvGvUQ3Y7tLamO4K9rf08Iy
TyEUT3d0kvKvqhR0KukMLWpIxLCiYz7ekRIS77SEyJkc6oYmqYvnemxHrXGy+1+QNLPpi17iZDkZ
k0TqaIWuTvEUQNceJH1GGzQHY9ZC5WasSNjP/I5se6vK3d/T1MzuQAOXpD6jLLtrQERtE8fXtjKp
cVNvH3VdxLNV7ijmPVrNdK0PEx2Ai0L6MoQ1anr0Qr9DhNx791pqXz/PSAPc04D3xq6z+LHL4nmj
FZH/1nXAkbS+mN78KrI2Xtvkb76D7GBRBB4qCo2yUSx6djuDjibKBt5JQ5320qdtxrF/GWpC9QBb
zafh6pW+uv86N02DaOsMbMnbpfvT6IDHGHWk8azgOff2wnZC+QwU+0TN8G4Iqr3YRiCX8+7iXqZk
faHt62UFk4auvafp9d6tlfIG+hR3n9C2+5OexF8bWgye1b7SH4esSjdiz7Pe3GUqMHJvAfXS/syj
mfajP1ftiRegQakkS36iu63ZNIHnP4AFnF9KpX0We6Bn1SH1TYvEGBeJmvbQmcCJWng236JvRhiP
vw5zgFwBX2vPfdnON6ifVDeqmQUvbAfB0Nu5/Wv0TW/hP5FI6M2mZzuGFub9yRq+STqf0HTcQWGR
0gP1IT8vRloN0v00Oek9aDznMa8UZasEFr9mH2dBTqpUbNHH2eq9nMVjcd/lkGNFgf0c8vR6y3vR
eJADTezmgxX7qDaiHLi5cshwiv3nsszcW4ldI+B5JxNmgTnt0+AFcr/8VavTeO+rwP6LhsaxWCnL
rdU76S/tGG9ncxq/BaiL7ec6+RzRLCWSf40Qnqg0jrZZFKImGig0fORQbR5ht8n4FClq+OgvG44m
9JydpcIJdhFRDmVz4izbEPH7Af0NSmTdeXCGdjtvcYjXS10+NGl9PyllTVPIsqf5NG1ZmxrweNfU
9+0itav3JHyNyitfJoCJt4Or6IdxLpWvZLAuEQZNP5tsgnjIjmmJyqkPa4bSvKAC/p3Ss3YHs277
Ao/i9AD3+Y2Rc9tbtZiKgzXpw05i5WCo6Xco7LQ7GVVdNNNT2d/A5948sbnc9nNNWdJHzE2EctuG
PFxhkB2Zm3b6wdHznbRAQ4/Kdhg5lZ10Obu6o21c21bvaVDcpqHWK6+RP017WPcLm04ZaHHlENqq
elKs5QDWPONbhFOwtaZOS0H3c8Z3I5WCxSPhS0/7P53mASKQNe2w9L1W0/gcLd/XkH1Z1HBSi209
jQv5b7Pf5odV0nMGd4u6X4VW4OTciP1a9VNC8tgY79IpNDczLBw7CRTHupScBUlzjD+WugpL3EfF
07ImOkK5ose7NrN2bWvnT1aZstE0k/hY6226a/SInaaa0jjfqeiMmvXPQ5l5B71XZ6QIHBSoF+1q
sbVeP29HZWyexfGPNnWZS4cfralrjExJ62bYdtOo7aTwuBJEX8qWn+qYIepFB38YfpCq5cV94Y7+
6/mlvGkaSNJdOKe7orMPfdH94EY7yC83lj6m98PU9+E+UWj1dPK/DJOlyzgfyNClfXuU0Udou/Qi
18vhwy4rykjsEvERL3ZzEUj6iJdLSqj3za4gYCoX1mo5FKVv75u+njerTc4W/sx7vfCgsZUYy4WX
kH7993mtO9AUJJFDUiGlNSTOvqiSzzHrii3Ea0eqUb+il2Cfqsp6uLweMoT1irZoXoD1L6LKdgkT
k5s7VAE+pl6G4rmykfH97gd1tdH0Qd03Ld9swi5QNsavAOr7xwBoMRhWbSMcBE1QZWfThCdUomSS
E/SwLyxU5n+d1DbJ/XupRIs0lL7NnHa3MpnQkEKeeZOU9ngv4wB5nEM/UUoUm7LEfA6k63rPt5Vz
mS1ucsIalUXyb2CvDYiH4t9MKm+3Sj4ZT3KY297ZOUMT7FdbTXsdJUQ12GS5arItRqp9WITD5EC2
Gr7Vmpx3PvowOC5SYaGdGIhRf5OAT+au1w7Q2WZbsa1rkJMD99Q4zmUNcdi55t3rAY+ay6W6j+uB
AkoP82wO1w6eOX6h9NrfrotXHh+D0ux483n6DQxKUMIsoq2QGtbPhl7QZ+2Yj02OwCvikPXzEiAm
CZBD7Hw2SegyEbCydZn457XW5f+81lS0P3pRrJ1cPdw4tvUuMRlrBYr3mt+969q0BaRI+uyZt52a
ti99n3lPfRYuOSq0ZIYAfVVfJfoyJnFFLT7X3qMd2nGeCrYy19Hr9WSGuqwvtskcvaeR9WXUldpb
lIVvYxI5z+PA416VGOGtDKV1x5udO7rQmnvp4cliL3iOtTsZSFAIMz29jOaXaOn7ETvR/jHpQU3V
Fs1g2w7pvJ3W8MmRGRJDB/L7pdallks5JHGR3eZmtLYIn/2aPr9lDZXOq/PAZTJvqWypfn4I1BCQ
BTj9pzDrH+o5ne7EJIcSVqcjstc6ZI6EkXmESz4mTrUADySKU52q0YwdlISR3b6RrUQiP3FyKgc4
HP1dq2naRrYpYpNtiZyttnXGlU0WMKn6bVS36PYhDaBAhuAL+0QaRrOoc1ur6d2FTox213fCsGKq
95alQ5HZIy54UOifPNRLgXROyuxAm0FyqJZq6uqdAv2XUQNBQ0kv2tKn5OyvYPIyFG9JyfHiXWHy
AqenShte5l45Lkst3mTmnYy2IdktuojQNPo6lzB1+RqM/m6vWV/9Tv+GIFP+KM6u1TeQ5Olfqqz2
XiY9PIo5zBDiMwb6cEc9sr+Ohdrc5mqZ7MRrBY2yD7yYOtpyAR/t48sFLkuOztUFKCZ+ukDkNu4B
KlNQr7S5tGcrTLYMSbvIMLMA9E2avk2T/gSBp3vu/CnaNVYU/VzRyDHr8J8iBGceBr2wIbUokh9G
pX6WAACUDmQXgfG4zkQeMPy50tgEe775Yzpn1gFxF95WFqz16ZjBD7NgVvoF7LIexJaPZHljLz+u
di+qh0MFUJI8F+JgV1NlqAiYcplLny56UR8LTy9xxJvJ6oK63HSLPoUc7KIjUSWndQwEq10Oq1ts
0xyEu3kgESSO6yUu65Q1hWKy0DtDr+3zehi6vjn1JdClD3sAGulsjBDt7f44peWwn5tPMUUbjcek
9X7ug7F4gCtZv6+Vgwyghkbm2eZx/GKvsqPYxSJn7TJnSBr9nmeb1RwgKAmnHUXWPy36ab3V/qdF
AwSx+ryJXGer0zm17ClkA2L5rn0cx+TbZYsihZPlcLX/oFH4R0S/wNMuTvBl+iGKR7LFf451ltWq
MPp22QGJ97Kf6athB6DJvYuNrCKlk9evTUoDn6rMNKNklQOPcOV8mWw60yGs+R0JO/cHje9Pcnia
f57jur7TDYCQ6BcZr7zmwyZUWvVXpX0Una9ljlXp73N8TfHPTRAhzZ0U014bpu2UFeyKyWh/a/l+
3vSQuDzWTQ+dhxqw+wqz+VvjwP0AX+S0TRu4HJ1hKnZUVOJHoMfjre1OylF3muLZ1byKnQ99WIYH
3fJCHjZFw9PYN/qPV5O0tlZgWzWL57aG98CddOfWHLwpQ3WCB0j6g2rnkFi58TWpx4d0ctNfEiOh
k5Kntxf4NWt6TIkIFdX4Wg/9g+TP/i7iY41/jKCJzd3mdAHv3C75AV6K7EmADt1epbr11Zqamgaw
8IsAKopQtU8jHFsXmENWGkA9UcM4GCPsVR18u8fSyPttUZiobS9IiDiPLovK/HYni06gJWVRwVDQ
2OlcFu20qdvHiJYALeYxRXWGp0Ct8jPaBuxAECe7DEWkXnhjNUzkTmBYWR53xL6Y6ljNz7LExzpi
QtBz68SKxssMfb8N6JHGK0g+gvNs68ljswjpdWGY/9KFIKZaz/s2zaq/S9loXSKsVu03ISAdD6Td
wW5iGqg+8qnQATSPRZlqOJCRmyR/uhoteLCRuVTYushsijbVRofzYflBDuxdMc6k16Yse8xKuERF
17yr4hFA1V8dta2wl1gcARm1y4yk93gXL44gLs2zbsBDfD+SqsqKRm1e3/M7g+Fkh5ECtejd7fx+
Ur+3yRtKodkvZPrUbeRN84MGvulMAzsUYe8BeR/t61QBz6fE7nFqu4Olts6dPfmWsyNdkhxyiBRB
GaExL+5I0Z27iL8H+iH0KlNa725TnSZ2+cuAWe8N0P9v3QjTx2qHG2dvpkn49jfx9mLXI68A2djA
RVZA75EmNZ/SJScpY9UN6g1lYwtBO3IXXqmNG9POWiRjK+OtofJStyQhSQ48hHVXboRlE54VKK0U
+A5laNrmv0+qNBNwXj7dk6QqoL9dDgo8lcAL0c9o5z9siyNGpgxFmAHYk2rvJ9iNS82tznEzTc/h
cshHa9+UBezuy0gOAP7NqOGhc7F4Wac+dtSKZQSlI3wcIPuQRA7uVlM81tnd0Ks/iUkOducVt66q
t5eZTVSHt3lt/YZET3cH9ycyRt2Y9IiDFt0WInSLGtNQkm9fjOKRSDm7hMvYDLLf8lRVwcsk45kt
k7av5n7YCNZSG+i+4bkcj4wlRs7kAEsavAXJeTVD3wuAs+y69wl1g8R2NauPie4gZaS0nsN3sqLz
ynW1v5+qwN3FiTF9afqQPKrlPesqWK5wLGEPtTXlTpzzoKo0VCK0Ll4X+qcbRKv9rXhdfmru7cn5
Tmfx9MWCC/oVOYCirutuW9TKYzXALSaRhUV3djXl6q2so9d8dBprmPbi1ZtuOGn0u8KGyR2B44if
Yr08ybISARISwj6lepFRlENEyZazOstq5Kw6SOyrCRotG71REz08S+vZhs2h/oNPMysFjwiaKJRI
bwbeyLcGNLr3dGXz1VwH5ZcKcoyNOqDMVvCi+SR8AuSCmp0axONNF+QALpacKttpbRtFYQUrHsNM
L0JjA5ohuedHCb6W0qTZRjGdXdzG2jb1sz8Fhg4iAH6VHdS8QgV4KcEpSwnOX0pzKTkgrx/bBzGJ
024gsFE9czhIhDjsDiInmS+2dRHN6sDoZt2D2NVGGZCkQTOLfn3tXHdVflOG/rM/KybUX0JpFWQ6
RFYaHKmzH/+S8VsOucriCRuPU7RgkoONdvBGjHA3Ey6nl1CoK/N911GWQp5653lvYdFOj2sKYFJM
2gL8SLmRxIE4osYcEcJu6h1fsMaTOFK9oeZdaG8QZKQnpyhyvvg8/WhmnfdQtugaZFaEoII/z1u1
duK3dnCLjTNn/vfKrR6GgYT8Zpy/lWz4eFWLlg6SvvotMbOv1pDk3zqFfy39y9MP7AeyXZinzXPX
FyQETEu7d8NxvpkCpztVqjegyqv/5crFaH6+srVcWQnLh3IqyLMU6TeK9p+v3HfJ17jM1G2cm/3j
HOUHSMxg455N5WgWk/LdGHife12iQ4Zdu3so/r0zPf/9iTq6djSGWH1KIDTbOk1V/mg13dsC2mb+
71AbUemck++KpqhvQe8kO50P/VOQ+sqR/u34FCVxcz+28by3vLn44oQ+hNGhqf2MkMb7bWjchuIH
wc+dQRLw6jam2fvLbUSmW/zpNmoebO4NnpO33cjnuRqQr6AIkX2BCrZ4Nlq+VpaR6akcwPLlzpQ/
iImnrWbnNUZ3lKFMD2ewSjJsjfEynb5up9kuU2kMoMccUmRnNqNdb4TWq19o2TNbLYAJrfWKnoD1
2gdLEgYRpDux1UGwoH4XritIjl9BGGXPtv8+HUkw6omRRTbB7NRz15rvh2Y5S4C/20oPunQZ2VE/
k1tJDRKniwdyHlR7NPVWhaVyJ7oOpkZ2gRLIfIYNFk099Rcxoy6KVMwSJTo1EpXP03QuK/WZ5xZ/
G5UlfJjTYNbnfmFQkYPe9j3Px5BBR9A/3q4OpBGIVj+ip7HeF61/g1xntzXIn91K8S5N4L6CYcKF
DBWctXjhvPZupfCX6TNyvC70srbv7y/AgXkIw43vD+6xiLTa2Ineu7YY0VRwjyLsLmLxciZeHRa3
Tbt4qxbsTDe0qK5DEvY4h8YXXVhql9Fkq1+EwlZ8y2j1LZHqR+Sf5yEwfIksjdqgkQxYmD9Y0z5p
4VCSR8DL06AYx6hEJ2R5WJRSuRwu0WZr0OVLaX49eJMy7aeSp98htG9iUzEAKUTTN4BduzL1krcp
qkta/bALN20SeTBZVOnF7k4Lw5jrT98W+xqv6eZvPL4NfIeRexkXxnY5tIlOt8jQRaTbsK3eYInL
nHYG7CC7xTzNwodA44erbQc6LSZn/NHz/GA3Gpl+kuqOUzzN89S8XUUNTrzUFk8pO/hnhX9aZ9gU
LtzIMXduHlLgrJY9vtGMz9XEv1TKGr3Onk3Ka6OhOM+pqRqvsOzsFX5v0EyxurOSsl8TpRo91Xic
00OaiBYdG2RfcqDpYXMn3ja1ThO0FS9BEJqyhph7pEXPYcYasqRBHgw8UpJtsrBIULDqwtdyqiro
dwAqVUYUvhYQ90PW4m7nEfbZbWX0aBr6vnOoTPvdm7Ctlqli+rv5S4Q4HRrs9haaNPQO1E5bLn9K
cyEwdwqzOvOnNBfOctUK67N456UyLl6q4wSH8JuvXvk0yTB09M9z/y5YPmt8qyXn4S6PnHGb257y
RQmmv5xNo/5uGz7OruKUGC33sanHY5Mnxl04upDuLG9acBAvUzlOr1bfGndlN6WoGvLmrKH7Nti9
fLLLm9n/I36I4QKd+2Kw1X1pOySIIDG5m5tQv5v01t4hCW9sxLY6/m5ILkGvNjJvdRv5bO/aEIXs
K4e2rJ/yi7trXQOJL0ULH+WQFekX+lcdEI9/mOQMXjdvC6d8ui9EL1OMZdxAm2K7UKD9OToKAbun
9s+r2ZiCaL1C5hTvV3AssFsLa5y31YMw3cuMNdhWstdgyG4VBZZNupfiTZWN8aFF5RMtOVe/bWe1
elCXSq8SZt6d2gExWCq9/NI2Lw05J2QWKnRblwhxZI15q9FDdplEe3G3axA3m7TZf0COtN0oqVf+
1JaUIy09C+8yvy/f0CO72OsJlSIEicx9ldTVTyXPqppWFC9G7sNWlP0f1q5rSW5dSX4RI+hA89re
9xiNkV4YsgS9BQHy6zdRHE3P0dG9GxuxLwiiUABbo24SqMrKHIE01vZBT0cFVHyb3kBy9TH2xDNE
LqoVtPeyR2ki3EJXZJPaNmobXf3/+BkVwgulCa5ppbi1DJ0JdPv6ica20zD2r67Nx+NoArNM1iwv
rKWSeKLU3IF+xVpMIMEOIcJjgCBv03aptSWhi8l3LsyqzIesUNld0tk/yExeQRKY29J1x1ftZYb+
1imAh6kM9xF7zfJoMTwEkI9nj2SrOF8pFDneO8xhjymEmlc+UNdb8qAJ7ohwpxaAfSSbnjB4YG+d
4wCBHScA8WVrsHbzF8Cl2300tPaa69CXDzvr2Ud7hWPRF+3/N7uccqjPNtGCKy4uWSmDTWYP1boq
efEEykJnB13KcMmjvniSvEXRsh/7CyNEN50iBCVq0GOSs+WAz2co5IUGszqdHjKQkMXYOknobK2K
uLI/2UIm99Lv5W7IvMBEGM7rDzVelvlCWnG0d52txbpu+EEDRgW6q2Nhq/4wu0O2D3ozEKECeqoB
C8tUq4ubVOKlX3nKlS+m0fUQnFL5grpxLTTDpAEZWD0KVdIa4gooZaFuoaBgFjP5iMx0eB8I70xm
/HXBUBQD5F5nLZYMoIJWQAhmR6O+NX6J3LHfZDnOd7fXLaIj+bhIECGBFsCH1zC9bW8v30itdVHv
Bwca46TAgsEJMi/zu5om2ohBJyBDOrlgd8cZ0pKbQWfZCqH6h2SKNr3g8ZVMwgygd8zbHzRGptuk
m+2fk3o1NUdLyB/k/3+dlAigxcD2gI8mugBxUl9dwzQG1KPupNN8G9v4aKTYbT6WUV99KrPol6V3
XY3fJosAm8kz6ASduev9s0ujN2dErLrzrSszVJxZedysQmMfubqyWDnBdIdeTHXGw197jl+WC5l7
zQMgIfaSFdy+D2xr3EBWuj2BCG44yA5iOaEfdFfEl52VAcDE09RASGOsmvZb0PB9ZwFvu6gA5wY/
AYRCC+cblHf4q2f79jJDum1ecjA07aNfvi0pJwCWhGRvS6Kk/BTju5v0nXw1KnsANSOuRtTgLaBz
IF/LDvekK6ltf/WrnAk0sSEIS5eqL/iGtMEihFXOng+KiwbEyWvqtqKFUDgUOUkpjDTD6sL2z+92
khbzEMDAyzhLsRc8ByVkgxe4cCO8fxaQ6pgvPg79Fx8TgJ/DMCXOJhaOWPHJj/ZJGI6vPuSshazq
586q0nMOhuiFgq7HK7klUHrcgyMYOpuuv6jtIdylmR1tOYoVVyhMdteJrPF/XeeTWDlVDt0P6o+9
K0Ar4rprBVEh6IJ609ox/S2wTD8iNsZ74q0H6Kq/0tW7/WYi+8Ss2Z8o7snENGBEwY63arwnO5lo
8H+1/7E+vuMfPs8/16fPGRKi431tabNNiKq2jWV4Lr6Qv5sBRLajLa6izMD73sgAqYsy/dY6fpSt
gW1H/KcVIBnRE2YfZ0oh9JL6UIVJ8ZT+91I3y/ty8/QUlL6eKqAQrtUQ3Irpb1FXL0MryDdkI+0E
AebTi8zNhTPY4MXGq9RxY2uP1Kg548ZkkLsL1gXi7INl/ilpnLcXcFq/uc0wMu0W9pU4gzXEe8p+
u029+tdq/3Sj6VUU47/Yw7ffmXAwhgLTta8ZNOmdxr9PusS9B9pTon4YX/TKPOU9mC3Is3Odfud5
TgCuRBuHEu3fTgmoDnkLrlvyGQ3mLdoOaDobOZbZR98B7Mvswx3M1eyey2g6gTbijrxpWRXiueXM
ySGzUwflA7XiRkaxy6GD+WzWSElEfhSfqQuqv21b9MmjAUW6x2J0VqOucc1yx0bVU1ctqDtNlrMD
GbM5j+aKAwijynJHo7Qkh+DGmbp6yTEHJx8tWYJeJxdxf2ZxBFoUI0Swgi9tipvopmsLwMQhB3ei
WIqI6wmaeEm8oa6VcXm0TWgWDQ0vP8XIGz26+RxKIYe2AeXzbXrXNeYy9MXa6h2oFMZpeK8alKrZ
Wi20lgNoJ/weQGMxgP3h3x4y6I+twqv+Dw8gpxAW1ymPv6zh4/y+UokDfXjsWQp7DSQOQiqe46Kd
NO3+kBobItKfbfM4SPVBst+0YIFlpWFtWeMiK2GD1RR5sObkUxcpk7lLCBvC1HDJZtMNU/M+idA6
5PVuoh65vk+0UY5w4jFKqVO7uoo8O0J+0H8ENNh/9G37GWVc7RkksT4ky5tgjfi2WtNg7xvheUTI
qteDZCrL/FL5uQ1WWszOEpauUVLfbmh6YHYWTqLtt3m2ngQpjS3g/ckdmcxgwKYKxM9b+gRqCMSR
Qw94QaO0ho0cXGnawz2ZZG2ggkj62Y4+AtS1mwOzPRMAkN+fCKQ/UP0yHsjSmwVUn6ZvUZoMewrA
dSDI3U6NqOcAnkyc/oIX7T0N0pcM2ViIvqf8nr5gPOtR9vHP6V1R1yvu2aBvLrNgn+A9AOxusO/D
pvjE7LT8VGCf5KhMXePGwXec2e6S2bzb0SAQ0tPOAVHCkia8T8fzqgCJ6+ivA69KL47zSKAJGy+h
FSC9E9h3wHefNUgqt1Il30CD+9UT0PcB0Ui4LzjUGP08t75gIo3TxLE2ghVLAZopV4aZ2numIfiW
0Yw7pMUtDb3o7pEXZouobvNNANYCCRmkV5ElDthOc2Qwcq0kpaVctB3IWvuD/Z/+yBme7bDlYo/S
ZQUIawakgo78/REDrP2kXjoJEhq3gQ/BwpYigb4Eq2aZ4Bk+DBW4NGR0DxWv6N6zkGXB9jjcDpCx
vQdHAGL+Hkq/ZBCeyMOOUutOia/TyFi6zEPuafrwn5EvvXTJNDtwq5ckX1qDlmRNC80+fYdmsBG8
FVDvjgYUvemTHZ5LHmT84n5P3dY2VxyssE8JTh7YtvzbjV4VA4OCdlj0f3Vr9GoEZH530+eYeTWy
000N4Xa3m9JqYgCj8pBJACcgTLbtpyw7QhcsPxaW4W5HoBCuXFaAsVdW8CgihK4bm1Wf7YR/Tris
fzYp9O4yX/GFowCBbnn1U4TN59Hg5eeiKVNI42T+42jjx1wbPL9CoOLtLo2lPt7Fc5N0jTxYC/rj
L41jvnHFQGlaHoHZIo6YD2ZoQ860Mn+z0SRNwRHEFiQ2wmCdI/b2CJGY6sCQsoEwD3MfyRZ3r710
hwdp4XUQMsgOtxO4sG7+kL4CpLEzsUttrfZ+bl6GfoJoaeXesVF5B0dvVj1gNzZWNqZIY0/dFcl2
BbTrP42zeDwZHe2Zrt2D6oLgR5WZJxOcJLcL37NmS/j74h8+VRqOz0nffKE9Mu2WaaM8DhCb7yJz
T3YZBlfuBMA+5NNnEUN24BbepTCwtrs2xM5dL95Q5cEon+sYShWQirBWCfKMkJxLp4sTdeaSHFj4
nPWNu+QlitXbLs6X3WTGmylh7sUA4nZurNDmp7Bz10MRIbxFA+QiIbe0LPEj25BtQP3fymRJDGE6
0V0HCbqQnmVqU5Ud/n5NZSAA2Y0HbBrHV7Dn+pCoZMZB6K5tb5pQ+S81yGuOLIB6H9fa0VYx+UvR
gcJ/8o0STFj1z3p0jC/6IsjqtwsL/LhZB0EQZiG7WFq59dwEfb/ionOv0oK2QNYmxQEJAzA6RFO4
rm2oIqRWVC7zGuQ7sZanK/WVCID2BpAHfdNC0i9VprX+zz7kSE2agu2Ea+/bYnTFi69l2Yc4bjkn
OnIOFZ/ubGM6kQxZltrjnR6jEyaNtTa+Lfpw+j723+aBDwUs98r90kKWYQHiI/7InSjYjAEwNhI0
hmc7DZO1aDrruTLE16JSUDNPwIOHXd130D07C6UnGfbvSQDfqjMKelIwaxrm86TUPAmyqvOktkJA
C3ATIxqyY9IwY5lPMl0i5pQd40iBpJ1G+igd3y5paMpMBFBYMR0chQRaqcsqKwOF4IkF4XVogSWn
MAKDhlF07YPhpvWyqjv+ZSzk1Weo9VoM8uvQBf1PlEz94gELnv3cAQ9zoNxr5psZdJ86fsBftj5n
o2OvOzfwH+20e0mieDvp/BE1shpDYGs46sapnztIF2dMHSzKQH3weR/mAR8P1OtNKM73YzhtCRJU
KeiUDy0iejNCSMOHQMnyd1vngYGCRKnJmfzU+1xCHdF65Pcf12Mt9uhB1p/Av4HyFNM3VrcIy+Ca
n8CSDsyNDtKULkCBFfNAVabR0bqhSRG0ndY325SGF8v40uDYfUiCsMYp2TQU/obxau4qWXjXURYp
KneTEOECECcluqEBMNlFC4eVfPvBG7vlVTvmw/nmzHxN7J3Vjx/cIOSerBUrWnCBv4AgJjx3Vc2c
RY94wD50opfatqPL2OHcsgL8fuM54B2bXVBzNS3SJDLwdBmLFfBEEDW4PZ+Undcgs17Tg6knuzsK
91LmfbGS2plGohwZuIXZASCYdrPzHw8/Wr2wHQtkiyhL12yHnqZHjO0SdZl0aRLx4W2IjNJKXaD6
gM3QU0gD74MfH6yKr8iRJRbKg5zad/a2K2fbvIIz1rsWMm0uXxR1AbkJy3Lvkmxqdizp833psPE6
QQgSGnFp81lB7tE3YuNnIJudV9n+l94v1JImFV7a7GRugXkkFOPVwZLzpML0zvREcMt+hxiRN0+K
gGu7C9NxbUOhb1HoSgVPVypQU6tmiaBVeHZcaQFXo4/24NrgoL9C6QEIGd/8cGoCc0lXN8CbI+Sz
eJ9sVoncQh8N8sZI51yBGVbXIpPN2fagUN/ZhQfxHVCgmEk7HqrQvKeep010Bd6SfCc8XZ6gp9Ii
NFAacbYxa8Dv/Kgt31YJ87xf2QKR1MQKomRdujhoqswGIeHtVsgt4dMAQbOj1dSY7qI07S4dSBXW
QSCTNf2iKv2zMpPyEUpu9ol6bRT257IR4P3DGDVhY8q1B8TFOq3CNxsqV++jygjm3yKqastzPTlX
8qefIsjju3XMZbO+LSSj7s6BbPGZ1kFwGPQbo58iyARKlVrzX1lZ8quTqX/HBoh3dxFY68neecxf
Wq1lH9u4VE92yrf9GFifc2lBybpsxy25ZUih5xYO9u002If/tOxkG/XCk6DhomWLSJYHh2CBrSGc
HaoGo3XBpn5DLGTUTRFb/9DlukuUZWbbROvbaCQRlDDLXzFeC08DNIUOXYZ/JXVdjmh55QUoRNCj
KdMckbwGLlF3zRTYw07T9FMXKYPknNV9NnfjUZrnuDZ+zish43FJ4/Ir9eKOscvQm8/+NE1Pfdn1
VwM6YjTGLYfftXl4oTEF5OJdOzrgDMAdwajR3GODtYtAsPKUGJMBTNG4obFisK0HD4SBNE8w0T6O
fbKksXqKk09e8avGN28rU2DdRVQOj7IoM9By5cPR0+ROgA07u9R2a2jpgC9qdkE1TeMwdk+9tMxt
YAATa0PdwQKGu8zCC/VoUokN+gIBguFIXVrSD8S9n6WfRk17kg9t9mDoqG1Zc3eLDcYAuRte7xVq
9y/kgqQMv0CDYn+b0BeduUUhABAUehFqRJF08yJx0Qx7B9DlBRgmQqSya2+RNiHQzLXrGgvbYBwi
W124csUU3dV5Fd2hWjLfJZA3Wpjk09gosytrcaFRash5PJRh7N3NTlmLh0uL78C8bhaCKclkWby7
Tbrdq9S3sVJQ2IZZyVYouAKGJIxN+8jwx3nfCxQyAVqb+h/e/ioZ87XwEQSve3ObinzYeagWeow5
+8HTqfhemiEyB371VIAu7W8OWes/hWNVzw548Q67esShS6+Q47D04INHZpF40LQvrbg++7nhvNjd
ZoqK5KVuVHNRSQyctjaLUvJtBuD4Bsko5+U26a2L3XqKSNY0Vcf5zajsEL+RhFco74M80odGRAC8
8WGEyi8GWv1upSvIvPsXHHgSR4UrsoS2jX1OVlXbKC+hhsfcELKuebdmnZ0+dQW2gkkf9z8qxKoM
23V/dUhj1f6YfmY9gho58Nk4aQscD7H9Plh1i2I7PT2C2M08fQrM9gkpj2Gd5tjttxoL4Wl8RNe6
eF364kI93wSbwtRn3dIaLeA79KgI5NtoHKNcvmEVEFN66vv8MFDlxgzBYJqAwhqxABTCD7pGJXdA
q4IfyCPy9gG4onAWGHzb/CLkJxqPwO22sp1wOtLEXE/sqbhlUp+aPBkPvi6raPqgvDB9Rd3Yi/A7
jYaTNUFrGywc4GdsKnkiN/KYjLja9gJksXuAj8QyYEWDjOdozLUBUZ5Wi8Qy5Z01BPUF2BcDaFak
Tj1ZV/h+1lqc9PcMJ87CexACgsM8d7/7XdAd6eUk2iS8QAZt23O86ZetHQ8bMOm1q9tWT0/wZN4f
ySRB07cxAwcgaYRHu9RTX6K83oN4x/hpMesE4dLpcwdmgaWPev8reLOMHRPmsEN5KVCbepLPULeY
ms1+Ury6TpFbLrKx5OdcV6VmCeDREpJAc+/dzjpWdqtCFofSAZfijWQGsFDo+hjCB7uqWR5oIMfX
a13lLnL8dgQlV2GO5wYMaS/iVy0t8RLbKgZHLljRwiZ0Xjrwf21SS6oNOYG19W2O7TXui/XdjfOd
bMrkXjQOf7QLB8D43AR9VZsmj3lXtSc8cT7T4MR5fQZF9blUXn5yxixfQRkXAou6Gwq8ARd0SU1k
pHiE6ZFRZRjxIdyphXq8NRkH9g2QuPzeHf3mkgM/uuiH0HzlrTJWVWOXe+pmyFhAHVM+ZZY+ggFn
u+BghnmN0kYBW2EGe58H6RFVp94S26GFyLrueSpifjaNMQSBLmAAEJLtV0YVxIdKd7Vbp93MuOFn
xCuhiRa3SIYBhbUClQ0/UPfdzdKrASwGbjQCFUztN1R2gGGrrr6GHmLqOmKemq0E0koEFxWW1QkV
cd7q3QMpCZQApFIuPe0R9aCUJw9oElVf4+ZtDfIwoDgHLiJwJOOBZD70SKatpwY1IKpqrAeU0lsP
eRduWkQpr+RRJKkDxEGoFohOgWfXT71pgafNuCdn10FNdje2wFxhKs1o9ZoIR7Zrt5JTsaw9Y6MG
9tmGptY+Ax3TotfMMGyK6iN1IVLjPDHRvXVjNSabBKXKK9V03q4uIRhGZ3UP/+pdV8lkRQd5GqUu
ndZvzm4voyOCOumCslq924MqOC2HTdIGBkDKhTh0rhMcTaC25uxYFoGSSyHDShPITqmzdlTJdgQG
aF7pNuHPNREpgirhKuPY9tg5gG68GLK7MMMbTU3+fROVMAFDcFR28OVmGlIPkghuIZdxn4t06fOi
W6VGn23mfh1PmrM8cfZz34rw8m2q8kJLVIWX3Y1K4HyoJwNvN6+fo8QWJHXqkCfHIpbZCbudt2YK
UoB9/uzzqgbzenskO83oo9ABjapJVDPOxddg82mIIBjso5bSiQx7QTamB/DfXy1LgKLWNxoQukIY
HWlUIO14UjxObGSfVAeYzJhcRWewT2RxjGkP+ghx12nT4JjNIq2FfySPEhmJVdtBCa01Wg87KpRK
dg04pGgqh5TsAcVY4YK6KIm1Lv/LnXynEXcJIC4tsvChyBkqpaemOPa6SZSDvhh5AczQVBzpioYr
VyiQEzsKvI3vc2Jyp3HyrKcafD5/XtK40Q7NGlJaydbN42xFuuH7QleH1fierOzWlGcBAP6Z5Xm2
yk3bOSqv+tlFmThZUrw1ceqKE9m8APx6zM2PNDhpDwG2BsTR3l1oRKGCDpTO4FUrjPtbmmoafH40
x+Zz915Z7iLNQCZKU1Fj9KCo1F7UI1eaOPF+njhntH6vdVv+n2uR/f2Ot7Xs33ekle2ydI6oxcbj
Ew+jJkPlLSF4g/cujjv2U9rjsXIbxXbiY5dGkRDnud2eXWbIs7K7aI9X26G3UyB2yDZfBgCo7FPL
OpCNmtKrUc+sG5QZgKT0hfc4QYC3q/PHJwPw+yA1Xuq+qb6VTvAS4IvwDVTQ8wXwpPPFP4bMSPnP
kMo46OFSz/xflvh/94EEGKq8wN+9ZoKxU6M8d0FEDwXP+aaFTu3MDuH4UHapa5NdevyTn+3gUzLZ
zsvfJkWB3c7sEP+epNLaeYkdNznJEsWXojDUHTV94ufQylzeLBMCcXdeojfkGdeir6Zmsyxra2sl
OKN60ho/TM3F0oiaKpqXHCxwdZhKByX0HXRM766JuLXNIhDBks1FhnLR9n4JatCyXg+oqd9Hfpc/
j8a0LRsboFZtN50svNllXL3ZfTC27Rvg655ZhTPku/3m/0971aB+jbJXc+JLZ69AeQlN5nFOljWg
rT2JsP10y5/lg91sBxao5S1/JpHCRBQ2CTa3pJhw48957KojmWY7X1YRKsoo5zYZUXbiTv3pdmuB
B862afi4vC3TRsPHpWlgtPJ5aVrIBJXznfDs5WShQrDzJgQGc0BSLnnteUuj7QrUAajoMo/gCTXu
UdfyVGgb+bV2BAVFIEi2tMI8lxZ4X0WC3QcFTXrR9wbb03mlm+m2ZpNkW7xv/CMNAgf2kLJcnAaU
8a9U4WPHrTcy884DL756dJGa1aYAPNO7Kh9B1aW7tF1hZYxcm4yyI9m8AAQHAIVfaXB20+t6SIVv
brbS/nVb1hiDj8vSpNBAMCuVXYZzFLZBtOwARmsapKZ/XzbqcFQYa+yqVG+wfd1jZ0f7mSAGDoK6
tJ+hrhcMEoVISE3cujSKWjb8XrJTEOPUM6CCeBup6WvY40gU++ZwAqE49njU97WRrqhJohISsVm7
pakRWNbx2tBTqH9bIapA8O8M7cMf9nnlDzcZ8zBZ+EEpNwhxDHvlx4+2O5hffAixhhFLvhciHZat
SoMLBH/7E2g8UE44VuFXqzmTA4Mq8bLywSnfqLo+l9ARWdGAt3WgMfUNys7Nymtkcg55XFz4BOwB
UlvJd8/+NNTW9NVBUfoKOral3jZHW6SIEXvoINyJd+74pTDdbpFkTnxXlp57oQEcAVBboQcMlNjN
A7UB/uXIRh2Fag6+xUGtyDQESnXygWyyZ0DZjcP40CAyuHFiQ16jnNtXqzXvO72pTZFKop7sDb4x
wJgPRWCIPMa+bx8QVdlTUcut0IW6UHdmB5Cfz4PkT3ZqRqSWDizxdn/a9bJghzYOldXvPvhrO90g
mwx+REHOPPjHdFTvIn9syvnj3eptyA2QyPI41fn2tqwNTP05DeSyMTp19jwkdBQw+dchwusahWbJ
Q5eFgP1WUGxQbVguLdeqX/yuRRmfbPMvQQAUgJTl9zADeVLpiV/CLVdZVvjQD31AMijFKSXvlnXo
RL+QOgOMO8++qeQHavSaJ1eIcc3xaDw1ZlkdLWRXN1PgYlMJ8oFFXAT9d8eOl8aUF7/Awf0s2Oi+
hIZCcB+R94tnmOa+clG67+NMdp+WwbCUvWl9Gd1hLz0r/2X600GMYfMFoE0IdIH90BfdgsthejTt
Mt1GbpMdGr/Lrm7A45UVDvILkPTbsc7yn+bIX0Wejs+DVCNOn1Z5Ci3hnvDLrtb+4FcvvkA4ULs6
/bRP/IAfmzZhyzpOBSiwWXdMAmt67DvrETwd7As0mqHmFLn9Cfph9QNo2r6RHf8YRGWGRp5L0Nbd
tx0HkDoJVkaI4joQYMYXoyiTc2NxHPYdZ/jWsrWXJuV3gGsgk6Ud7M4bt6ih5OvUzso7FL+Ud1WE
Ai8EHGrE61lxZ0F7LVjUBT7xlF/JhBouA5lpGTp8oYxqFxt9upEa9IH/auPeDvJkgbCxPDj6vTcP
RKgWmKLqjnrci6pzYfPzbVJe4a0/8gQknu8LlUgYr/BjSjcGQUSwoX5bmHx8bnWLImi/E9nbpPk4
60yMx75YlExTvs3Eb3NLPtR86Ncqno4dsK7CCg6QsFkwDyweVe5cZszCBGkMBAfSDWEc4tLuzijQ
eKZBMnncOtvO8ObfAeGONFnMjkYbsCXRUbhV+1olrvVgI2h2+ot9aMqP9tTuX1nevfk3AAAtib0C
35vXMErtBxWjmmqOZJXR0L3xuyIJcvI9cIMSJoFK1QrwL/RtD+6JyL3DH6Z6GiDJtOtRwr3pR8d6
nfDgjYXPv+EVBvqULjNOo2DTFSrVAYgyUJCsZyKnWz0pPbOrEBiKvXqeSQ4sQhEYzXSAqLiKFKLj
/u+ZdE/TB0SRZjIemK8dwEfkgJ0eai/idRG37gMQ4ukG/xnhSWYJ+IYhXr1zOqdGXoA7UAsXJvSo
HdCrOnb2HdJFm7H2pxg1iXwNji7re+qishCI2fSZTaZchba0r5WMje0wDf3Ba/rxhDw7xMf9qnlo
8JhHed5QfsY24lOUAdy74A+TaMEYVvu1VhVxP3eGWS7/9tkm4fzrs8W1+eGzJYYBkV1d+0WlW1x1
xbJzeH+Yi7N0F6j5/kBlX51tPKCOpNvXMsvkApFVUMhRuC5o/WbtJGAMmI0e0rbrQHFjgTR2iVNr
728UxMyWXEX4q5OxqxK8o2N2mrSKl9JNKUx/08UQO/drtXWUXx4MQELO0hPqTFfUiLQCQ1nkeavb
QNNE35LOjBZF66uNk8bOPvBr/hCMuqRtBNUvkCcnlHjWL+Qxuo6N/KbzhOofuYQee3xQeJQ4t7T+
hxj/fElOE5woBeCnCdtIxXHsBxvdiOAu8wPUoET5utGw4s7p+oXVAxk4ABb0yWOASLvZ9EpukQma
U1bXiMANOGskSd9feu02xKjl09P/5qbwy9+WgCJCxsoXT21RbFHKjbwefnkbm/FpW+iuzOtlCt2Q
l6xszENme5AdNybzs8nUzzENgzskmtUVbNqoWNf+jhV6y074yFzpZQtRbsl/TP23ZSvEjXdTgcp2
UGuDYXcTADO2RHYx2dPRlrq1mab7+eCrR1GxkXzoIpaZ7NPGRCa6QXVpQMDVOGHDwrIGtg7L0Dwx
QrviJTF4G5Rn3L3dEeo0x7hHnCaf7P6EIhPQSxQgqj5BoDOyN3GNovLKV3JD49QYfvI19Wp7q0pb
oIYFTVLGw7nqmgql/DkDg0zgqQUZk6p783E8IZZ11yH7q71pQPixAv8llBayGslbaK2Ls5ARwITQ
l1r2FSQaZQY0P1L3uMTOq9+A8a1fBAhNqgUZWz1CVwGQMvuq8a83e23ZoP6YR4WzsmoADRV2Bgyv
8WNHPzT8hPi5z1z85uiSB4+1k6dQOEPcnBrkqHKJkO7vfg9+oRK8/mT5MJP6U5ZY0Cxf0lq3ORAS
QiheN3bhO2tX5V5+AT1YvzHBBX6prcg5m+LJ0nAvashMVxOXztJLx3KdYKfi4wwSBacpLpbkkpFt
DMsW+j3cXd9WaBPzCacTDpq+QJQLA6pkh1A3dBVnrC/BpODBiPNcuCZrP7Uu4Lvai/kulM67cUc+
ZHJZ9Xs2LXnrkw91q6pg7vI24ll+tbI8CEq2EgkjWSZvTYpoZIt6efRzFTQgHIp/zracRsidtX61
GQrjF0UgPwQpsySByg8HeXoPNPsJZ8eP0cw/gps0OWDxk5EYz0BBO2fbAD+gdPgIpfgxPTdjXoJ7
SRj3KEKzl03PbcR48ngBxsjyh4qzNUCKJbAfCYRrWMR/irT5VsVe/9qOyNsbHjcfsOEJwD3Zmfh/
rLI9XloDWHBaVPP72drDyxW/B1bib5HK8TRfGo4wDlaLPVWZNagk0iPUeBLIrBG0eAqnwT6xUbQH
OozPAF7eQ6yzfQymOjyhWLBdkt0QIF+sWt5cs8iZ7kKmsH/REzi4ApAxqtjRRX3xp6CCnK40y6e4
mtqFAiPfiZpRGsXJ1M3NRl0hRbdkub2pJgDCZdmdOy+unkKgYB+6IFqadsuBa1m1Xpk/MdVXT4i8
At5YiwdyjKv8ApRUcKVem7Y/VNmM8yLQqwOtas7xO9RrVvpAiweR3FM3n9i0AhbI3VK3D2qkBxHg
3lB3TKIOp7E2WDn6puAKTfbIbjhLGkUm3jg0FegtaDTwhuTc99ih0qip7PaKkME9DWLrmixqNpq7
wjCcCWzLWYuCjPbQY3OAUFKRRWd8t6IzXRmyfgVfttzZVsWmhd1EAwLwI5jgrQIHwwLKzPqKmhiq
AIcoQXPr/s3vNo1mkAtNu3X/70vdbvnHUn98gts9/vCjAb+TYj9YjxGHyLIBlZBqQZe3BsQfbFU5
tVpAKCE/3gb8BJT0TVX8nkL923CgV7x16erPG+Q9MpKWD5bD/74Mb94/GN2FPslsvN2VjF7buNXC
c637SSQ4u+kPcZtC3dmFLmlKXacvUN5s9oaTVHc9pCEZUkGnUjN2UlOPDCgQI6qXo+282SRdpdnG
gKjRedS/AGCjRbdpRYZaife5NKNKgZZTvn2+2ScTtdtTjicR3fU2MIJeR3oyu5QBx85c8MFbZ3US
Luc7vi+MKBUKt8HhLeneuShxSm6sdDUvRZO5+Jz7kl/npXJh1WueGM3sEhrhxQEJ0RYME+LgCVMc
5is/H96u/mIjFxW4fo4fNuZRU75f3WyeXua2Kg3cbA1YQpepi1886N3Ch3rwwU3FwaRO3Yhl4YOw
IaEtM/vKtUcDebUd79mwpMHGDcKHCvGWopHmeZ4kBZQCUcSDyBcgoqXoymvgOBfQpDQ/6oldDM+s
f7jCv3AfFyUsQZR2Jz/Jwc0UmtHeb9UTAdIJhh5rLDoiAbP9ZiIPshfNdEWV+cIccSDIWXoHAj33
Pk1S/38I+67mSJWty79y4z4PMZmQQDIx3zyU96pSybT0Qqhb3ZjEe/j1s9jonFKbe25HB1FpSChE
Jcney5wwIS2pRBttgJpzZFTvTe8pZPoqIPIyJy/n0nKhYmDH3r6IxPg+n1sv1d+fVMg/6uhTEwnr
xff7aMbS2H6ZWr01485V1bW6mKapLtC9tg5lNeypCuYQ6lIBiH/nYi6Da17nzalb01x8iDGdqRdt
qqLcKCNtj1TqglBdiiR9Tu0EShrjyFTVldCssDTd297qmtQo5jJkak1dqCGqY5AuUpB4qI7G9HPY
iXqVUIvbUT27NtaqgwL1bTzPiPStzTvgtbjECYfpIPfCqi60G30l4CJyOJVmn0bnOWR4w+kUbl9B
4Y2yhfrX6VaVuMW5c2z/cDuz2naDGYdMIjipuGDUt7QKd6Zplv3pW+W6CxipDrkq6kIbZ4AGSMlL
Pn0rGtRuHJjuxXE9vx2WVYncaDlw67dv2hSNtmOy/XK7cAiQQve/jra3s+sS07lLvRcaa/obOl02
Rl37u6k4ZGIHhY12JNO0W1uHSYKWxt1bWFYPehSrhxCWjTubMSB0x3r42RlaWp0GrMMB/pTlqoKU
0VbGmXisIXRHnZil83llseIYGKa20Mw0ntUw4Ls2HX9qqz45tmPJypxhBawIlJNzh18LqyvOEqJX
lVT8SlUNh7SXF3vBnuq6xss2cZCy+bSDqXvXjq/cuuZQ4gRED+vqJtzS4NDEVTtERfiMirSDg5tF
s3h3oapmQCgx6ppiTYODbRIfQiP5To10ulrA90jhenfT0SujBdossJY0mLRVe2IiO1F/2jhh+JYq
mx+o1GF5uHZtvYGcCL7QoHXeBUiVBTVSVQqLzJko3G5HRTVkxsYOEKyjLnQKLZhxbLhShWbD48XJ
B7ahE4CsB9t5dYdXSbxTtcEzC4zmMgi7PmdD++62jvMF1u79Eo6A/cbrUPRrbQHRLWA0Q8c5ZEUM
Bz4wqL9Ap1BAEjeu9lkTALqmX6bqBg58dZ5DLwQxmvnHGzck1DYTTu+GzVdIfeybJJt9AuoZYQkz
cW7cazjtzHOfKX/tseRrXdbpQ4Yk26YuYfGDKK3zMHag1DbWgF9F+aohyPk1NAGAVK34oYzorop6
/aUOqx5+oHpysYygWctc73ZubinEKRSDaqDoHlQPZ9wEBp3fxt3hUSp+BNjdjhEMxi3qrlwjwq0R
MVASRh55IDUoW3AF8lnkd0/wqICWM+pv3dqRfR45NtKICKhN3Sxw76kb2BEfo/Vjt9toQfjNJaED
WB73kPkGvUObxf17bPtAlzr6M2yHc4ASebwpu0o95Y042Bn3v4LPE80zwKNPta2zY8p7pNaMPvj6
955tBDMK2jO1PMC2DYMttDBEgshLoif6lHiWmj61f6j7Uz+PcYZ5M4s+5dk0y+j3UAbbfMrqTTk2
s79q5mBtKb02tdrIki1NLQfN5O8cHXWmUaK83FB9F0azZEBi95Q1Wba2ID/wrMfZpGdlRZIvlSGL
LVBIMOeN0knPCmtp1IcVBLR1R3sa+0vEycBSA0zB7FPoKOtZqy9H7PzctxzoYOe++g/ldh7WMzeo
3b2jYDsCqIxKT/FgIuHC2wU1IE+YngJ4CBqLcOgWwFC5+1s3tzf9Ve9F9rwTYHO2AGrs67hpHvxW
T5ZQKetWU3GAEJuwCpySbjcPdcsHCLhGB2qkTWtDMAykrguVaLRO8Y/RBG8/RvMMzVs1dVIh4iV1
NSPNLNgPHVrJixOVShaVm9CJizkVaYMgL4Q5vfIkcgeAzbFHCQGxuRitRKjuD2NMPcYdfh7jT0cx
cni/Zg20J/1eZFdN8T1pM7hwJ90ocK2W3fijgEdfMMai27scpt1X0Q57BvPXJSZHe++Xnj+v5CAO
pUqNJwa59Em2rk7SHVQos4UH1NwX6uZGuThw5q2lnjYg1Vtf6RdTljCuyBGzuFSMVfvKa+SCeSr4
WsfHNDec10ZBdnWohmDH4ii5jjtSe6FSeOjogAsZgbK2KsI4Vqlb7x4CPr5ftV+RLW3njXD8s5Kc
w8x1gMqokQ4wUVYffU04stSwY0wWHMnTBgq90P4QbNHRJwOvqm1SS4QL8GlqHT8Z/ptZdXBxl6AJ
jRuIYtbeugSgd21WAknZGjNRhWUE9P3tYe1gnrnkNlLro17a9Mfwq35RWgi60t8y8pvwAme50YPr
bDrMfI2gtQszxfZVHzo2r1XYwkvPazeV1WgbhkznXQtK+Bx5ueEl77oDaWg7CdQ7g7R9ZXkEO0jw
L7Q2jB8SUO9B3cYnr8hgG4op+UEL64+6Wyt9Shgrl21SQBlIYKIERSPe0Sm7VhQdrLx4m854/CpW
BrEv6hH79QaOBeGjE2eHNNWchxCCTzvMKOOvsO1fx/qI4Wmh+77YWTakUn6uH5DImKW8zDeY/roj
FvzdcTCtFv7QIl0rPQtmOevCfkYtth8Msyo3/XXa9vA10+CDIJ0xqDUWb3W2ivoNsG3FpRk3JYT1
kb1AHRWp4VaXlna5yl29mRPKjfBueAe+2MJyt4Rvu9VrdjisGbDDs4hkWm/OVo5RXJBbK5dJjdnD
07h+lyhTWwbjJ8/qPz5R3Z9aASyFfA6wkusQd89OInWwKgc7eyyK5N1AlPE9yMsVAnHtK49dtQB+
qj/VUiKyx9NylUS2NdeTQZu5MuYHSYoIFCimsomIHNY53o6qaGOPUWT6hDQFvFyzAUa0AK+uQrsG
W3kk3BGIi+ogAAD/G8M6IpCTnpxx+k1q/UUfKrYJhYkpOdM6tRVMw1MiV/BAb0pPwEyHh+8ufhVS
t8y3zPHDBTfN+OQoJvf+kJbLrk5qcL3BF4eb57so4x992lQP0g+qteum8daLTTiljYNRj8GA43pQ
mm8I7YcL1x6Shc1kv4GEIGHUaeMkSb50bVNfUrEFee/e+uggDHNtxTHg4n11HRIX1H4VxFvkNEAw
hMPDBc4gH3W5fdTccJv41vJPnhWugUft2DiMqXg78dkCkMVWuyK6hqvQBl62IO6/Qupqg1yvjkcY
XJ4gpFhcfARjpjoqUgPQ7dXGmGs2BBAa0eiPoIE3O6Fnoza1RPiwgDXErWhBQBHX1TiGhgeEtLSc
uRoVxmHV+mSVhXe1zSo6NL1y56Tobf1VX6dGdEiN0Z4JEfgltHwjmBJmM/xs+VfobdTA/OvR2a6t
Hlov+ENEZtBcmSwgODROtb3/0bfxoWhs6LV/73OIV9cuEll4NxxeBYMzT1f3z7CL+agnIAY0Mqd6
6j8kobv0tAEcg6pSG9EG/gpJDuT15IB5EblyqNuAFKKiaMNVXH2hHn4ViHUIc74ZFlvxfJKerzTW
rf9YJuF55MvAkjGls9EtSMP5Vgn3M7qkdfG5SK2I+Ldbuv550P7W+su+t87NOFQutXo9eMOu7ZF0
hRV6vu8QAVglBTeuCSBhsDlOhvfUvcu61v1uDPkPw5TysY443iy9zj0ABV5M+9Rxpi2THkwl+r2x
XhTrUPNTxJ7GNVA9LnjacRM5gzFn7O3Gmb7xqjOISWzjHOY+Aszr1opLGBT39QcT+9YPngxYmzfx
o2Alw33aFtCmiY1VZAJcHKg8O4IEnywBe8qfCpt/I2qjZn3DtKXeb/uwYPAXmmu+1Bb+mMRaA8I4
X92KTtnlK9gj+6vI9ryD2YN6ZXbPhH5P0wbWdL7bn6SQ7UGv8SIT5C5/K9XUweiurOMzZAtyIETw
k0ixwkRYWGQHsqGJx6I5FqnVaMDtpFa8K+qP1PqnfZXlI3MRJxBQ1ZITlglYV8KAVs87uc9rhqXm
WN8WFgQD+uolr2Vq/KiVLe/hR7uAwq0XX3xvJDDUwQFK3ab4loBDvICshrjTMrj+9ZqtHr0oLZZw
khqOoHxFOytT1nrIUuNshJk5b0zLf2n05D6OUvEDxH7gG5363c//2t32a8A3GqVDyB/PCugjOAjF
OPHBrBoX6IHuiX7+VK+LxFrbWTG5Dzm9Hp/B7d4nCYyRboZEceZXa7P2IYY7wJDo1sAzAcMP7QwF
GyhRZUDtI7gyy82g3VOx6tOPIlEP8XT43Nr/XKTWkIEe9h/3TQdgdPIkXkDa9mCWdrJ1xgUW0Ihw
ZJN57B+pTJuxi5sOyTZUdnDgWHySnkFYt99dM/XPVtuJezaoE4khGElrrAEbDVfUq4+H72DpeWes
badeVK33Bnp1EXqNK9e/x4J+xdQrKTNrVcvSWCJCCYBwV7DnwIA2HH7X7iXxS+hxY/I/giODHJTb
+Ai6tMZxAFQc5oilcV+lZTVPedJ9CR3jrXFs9V3PK+w+5qHMKMerElPvlgOj1c4zGQzZPPymvRLa
KG2PNEnDg6PLtbdIc8W0oGwUjw9p6L/RMo1eECRYrjNpNGpHizVH4B4EGT5bkpoX6XrVnRsdtQKP
ilH5i+qrrga1Y6wXrZzfulI9bDojPBicfAbB3mEN0kz8bMNePOHS/xq7oEHb0GI7hZHfniQI1IAa
VP7XENYAJoP2hm4H7vrnPRUPhnMSG88JVjZHSDAlR6x6kyPeQMKN2WlP0giCvREGK0+P82sUhc3Z
UjYALS2cQTvEXOaFy9iGWrXGrA6eJ1+nVtZb7yXIH3ssjvDWYgkNlpeIkFFf2kC4bmW2iXZHpSB3
rMW///W//9///db9H+97egaM1EuTfyV1fE6DpCr/598W+/e/sql6+/4//xaONKRpCmhYmA7URyxL
ov3b2z2S4OjN/5dfQW8MbkT6VZRpea30BQwI4vcwcT1w07wcoVtHbAxnVFUAk/6+Uj1ouHVtvyN1
jvR58q3RFtN7rNf6ag/GylrRCqs1zWYDqJkZnazBj9eSdOVglypmfp8H68llUAXVT2XwiE8+gDC3
ZUaozHCBbEwMgxAoE9HGU+7nOuqcx9GC4R7fwZ4Y6NlxYyZxdzTGTRdWxSrFpAdFpr9ao6L+AjH9
eGM2DCt2M7YK4JFkM3WhfakzDQA3BTb750sv9N8vvWUJC3eWaSIHbYmfLz3k8VKtLW3rWrVBv0ES
2ANqig/LWGj5S6GQNBmXE+0AHnQuRXGmHhY4T6BqM8DE/tyrSFxtF/vy0zgtG2U2jK6GWbG2M83S
f4mCQl+EhmqPNiwx93kGnYweuamnAaLPuLzW+9gV+tPAeI9dmQunES/qD/Qz40V/V/uhsRNCx5wL
SoP9X+5Lx/j14giGqC+ujgA0xDIt8+eL00qVS0Dnk+u0SLcyE7z8VDwhQ5Fe4CjbXEDVf6TpMCgT
bUVTHhXHXoBrJZc+g1ex7jtviAHXS8uME6imYWLykxJmDaZZfdHr4miPa0Q8FO+TkKXPppbBMihr
0bVPxb60z76WFmcA7VdI2JvXdFTTz6FtC7kD5e6pDpJhal1l0H+kVtqhCLqVOeryI2oG19oiEODt
GfEcwalwO9gJVPvdBJTHzoVmhtGqYl66YBH61RXe9eb1l76Cn0tL30o4d/yytCeHOb02nd3YSPZz
Q+OBndQi6IHlLztwEXwvWid+qMYNIoVZYYYQAEMhDqxm1oB6uIudLHnQa16sND6kS2qlvds2mvZO
Id57N8UbRaazpS4q9UlcvqnscVbm1Yoacp35/+WOEM5Pd4TJmOT4b8Ix2wYN2TbGn9OnmQozi95D
Ssa7mnhEwT6OdaeWQ16ZeIZB/sSdUn+jRZjQmu7gmW530nwHSzStgBVkqI7kKju5xJJ57GQPSx8L
J8uyWTW6vQUAAcJ7Jw9hLqPyPe1EDVT8j3XTYB5T7rosJVA2vSGjjd0OfM+E5Hv6JDpl5LMk6IG2
QqKIbYQMt7fm3/pMFaKo1/9l7vl52h8vJgSgLMEs6egQonOsny+m8gvGo5i593ZX9kjFxs6Mg79w
1gPNAeg75ssmcpKXlJlLWutSj6LwwdJrRQuFWwjPIo2YSXCPm2xTIs8wzrPFOLt+2oBkdGxqeLmh
A1XD4wNBJ+4jnOYNybxQHPKuOosv3FHBjIIt1MBi7aMB2ZkAUQLIumuiTuZhlkHLxnWiiwWcyz9f
Fcf+7RYzhM1Mm+uQ3GXC+OWqYEUlvKSKrHsGu9yjMRpmQNpEAcI2utySJqpnheGiyy6BNUSLT9LL
KQwNSC6Z6qCfB2KshJQ8SSu7dg8cXGdVi7IINWhxx+WcoICpCXkOWCF7e3NEDIbe2q4z+/nWq7SA
TrMZrBvbMTSUuSFEMQLN21CxHutaCYaS3xu/1VG/bAw1TZ3HflTXlxJLbaG9FKO898z2BnHFNAxf
Ed0LodRl5VtqCXJ4bLkFbLio9VNvR5QlDHKFc/BrfbwF+lfcTtkq1Mthk5gAqoz1LO0szBEIKkI1
BW/8EOyXAOObctaUTnfVRwJJBiIyUrd4UxpLY1vbw0EpqhCWg0WY7yWQd265u4W5d3aqqwAy80Pl
7mVsf4mSurqnqhSPrkWEHMaKitTAI1CoGH/753tEN3/76Tjw23A4zAUcU+AtfGz/NA/1DsPjrjfy
e9/nY9Q5eQ7LIviatAAdup3Fzsj8BIDnAQAMfT3/awZFDOT33ZcMaaUVfFOhkmFbwcPPezpFw/AC
0x+cWAvAcYUWi9WGBWJSkKulogyGpZ/Vw7XxbaiKeMkqGB3xslRLj5CJBdR0LOINo9pIe1S5GYtx
AfHRXJrdhoogGn0MSUVYIS8DQM2W0sBdToygwNXLZTBY1SfqNdjiWBkVxUQcQqBq2EYCVLeJem3G
EJKAExifqNdwm0vvXMP8RL3OvK5c1m1cT4eg4/Qg5gD3rSv7Rdft+mLpjnenGvBfO5B4Xoxah1M4
Y/EBCAX7gXv51vUz/gJVkWqFOdVdU7cwhP55hlxXW0ngnRq8QVC9Jaq327CGNyACPO5Ow2Z16iEU
nx3KWgzAjcK6sc8b/wGa6wL4HETrCrvc9iUyAqAV2HOoXwTvWD4ls3jI3UfVDPrC1broLgE2dFOn
jb6lkcwKGcDbSC2LvXsn60BOhk9W43ZzHaZxCE6DmyzHDdWbRdUvS9Oo59waPuqogfp12MtgzJjG
kMEaJlblnfQQQUlEHb9CAH5HzpBVWO3NbnBeAGK05qHd++BPwD7Vrgq+6QIE7LluGDgDGb/KoNyV
bvIIMoO6Y5gOLz1ejOB5AYNrM20ekOfyYGfnpQ9pPJSwCciaNRWtPKq3ZQPgOBVhwmycy5KtwtpI
L4iw80XKIvtez9PojuX2mvedfU9VXeBWC1d3h5Ux1ukiL+HcMXV32yg56VmypWAtTIOgbhhZWwoY
+ZQhG+uqzgY2umEghGOxJCHd9qIl/BIUJoJ6abk13CL/0ejqzQgHCc5r6c7xmi7OOTfKtYhKDXig
AXINYHGusqBO7/80TqS2XZzlawQsmmXewBIvCbL7bGSjAAYJl+SRiJJoKUwbyyjBTwp1tDFhHEB9
rQGzlAxy5OS7/otM08XQp/1jqEDQkLnFkWvBGztWtwIEjRQP0lHc0IyyBYhF3a4tqgIZuLZp1bEM
03xecuZcoE/qrw2ZBXCcSfuD0hGdByTRvlo6EgVW6suv4FQto9gTP7za2TcVMjK0O+AAzkV4frAG
oGlY/fNMaPz6tMSqQTCD4cFgcc4xp/w8ESIMlVd6pzUwjOcIsbYu0ktEGYDc1Nnxa76BVBgiIlTX
wDvKr5qHobJyGN5AJd+yM34JmwTrgTaPv6W4KwEuE8+3HsDwe0hUu8HGHiVWSGelhsgq3n8aZ0mi
KvVoYEufYOEIY9y5V5bxtI4wgD6e16JXp9qv9DM1MGRAzv98Gfiv69LxMpgM64bxn2XRG/an54Hd
dcB5S1afPjDttjMySfGTZ3A+hogXwgCGPkAv8/ajjzxjIToj/3UyoD2yCCB/+vX7GfTskCkL5/98
yoL/ss6xueRS4i8nMXmI3948wTTlMBoMwtO0oB9cu4ASuhe8IiYcjUF5qO2ode64bP1XNT3jCw4o
1e/VHnQbp2pm1MErrDZuvcuwshdmkCfQaFpSmDO2neBRN6HlkkbL3i8hHIyUxyJR3L/XvPzjE4wQ
xKKtQfNIPC4W/fjp1i+BRd5/eR2n94dbJMTEMx2vwQIvFoblCIbyz7dz2w9dUAym2vQuqF7m3IAp
SzPAatvGQhMBJPu+HVoY6o6Ek7ZWZ4DeiqdbD1cTA/JDejdrPReujTqoDEHXwcrJh8B0hGcOWKCp
fzVZnO/asZWKtPGQCO6tzjv4gsGr6u/9k9ZU4Alz/pW1+3++B/QxuvDz18WPV9pQCRG6bYOT9fPX
BdUi7pHJ8jYTh8vI5lNEBrF956h7CRKX0FApxo0avBI64Khv+gScNghUz5QFFUevbiDMx2yErT3d
WPfQcvbxvgDq7qfyrZ04YbL4L3cz/kjGGA349GVMpuObOI6hI8IjpPw1isXg6pvagV+uo1qJXQ27
8DmQQkCwtab3JYgdSOABeC7tAkxJ0QUzqgcCyF5BixEJ6CDxvzgsjWB2ZFonjpzDY4y8KHVLUjPZ
ez7CLlRMTchSl2HLIOoYYLXcVdkOGbOvAFuFP+LshEUjnkiJZyAj5cqXUWp4jshgfS/cqFrFLM8P
VdTYOySR23VViOEMbra3wFSuP4/jNJUb/BiGj3F0DUqPFpKJWXbino8HCBQkmxOA9kfpqXSn49fN
x/BQDQUqrz4O2mMB3Y0T9aJqKvZ1PmzAfn6jeqqiRtr0Te4uOJb98+kIVFmOQ5a8a2Z1knhrqvt0
MGlX67oPy/2nurhJ4kPF8oXZ5vCbpF3oUCbIX2s9KuLPddRHM4t09EBrELD4/axhRY13QsmcNVZa
+dZjUEGMwByDiyMHP1NGyQJsP908hJmOcL3iLmTyaq3ZUzmVqTevPB5gddsvI7e04Ko2qH4OAWU8
Uawqvtq1bx8H4d5ZwkdprKojl8/KipnwCjFj5G88sddE/OPWozXZD4hg25jahcJ6EXsiEWdvKxs2
yzSGMw4E4XSIFtTmkXqIKFcbxMYRgB4bqc5QYonQlX+ejhQ7/Sru+2ExjRFgxRsO4Z1drINSQSlu
3E8vZbLkDreX0wipm18M+FveBrX5ECxA9MzWNKoYMvcURN5OmsxM56ADwpEic/tNxKbjVJ4rDrBu
eabuNE6HtP6sgpDmjoquL8XI2gGuczwF2uQe9DQiSz/QXp70tE2R4W9CZ0V1hg46AnLdJ+ofiADi
HC73F3Rt+s59NdIyOEhow2GOaVa6L8Q9hB7FvTFACgt+Es6yskw/mXeamsGxJb5QF2AMDFDY4EYa
6Hq61ENRrZ0GasJl9Ba1UbTqBhFshaZnT9HgYgFiR29AQJYLq0r1PVxHu3utab7y3FVvwEVhKZFU
/CQ9R91hdWrNqCGxuh9NbmuXwE3VYSiraEEHQGR8L0c4Y9r0J0j1Qca+w5+CDhK5D2nmGFBf7aJ1
lLXOuhRa9gXW2/OeFe5Kj0pQSx2kcbRq34Y5cg81goFzzC7hliubgWONS4bII5tlXcDyuYtJzOVe
cqFWbgXNwsKb/5qKvuYAzwTj1WmoAvdwjhjNSTo1u8IQI1i5OgJ5VMyTgt2B0riZ+lYd+NmwCkhX
bml8o9HszNbWMNk153gL51dd68R9bOypbapJwISIgXibTlVqVbLDOwusVsYzNyK8X0FEBLShEg9N
xGM/znmMiYZI1q3pPOqUiYMhko9zbi15BzhxMp3zeDusoG2QLumokQkE+2DbyKSPBxg3dN6IN7fT
ef3TOdNOXan9ds6eKiDYj7zbXZV0q1ZT5rounG2G3Bw4aHUGYIfWYGlBH/uoLgBbRU4kC2xz41CL
1FKwFZMItm5TzwqkjtCUHlzbRlzIOEYLRPXKDeSzMnwYSVMdg7yof6CPU23W6GwGqJ2baGrhB3gA
GOoaljn4HAVU3rAEia7gXUbXPIYjZetcqANAA8aSgUq1pGLGlH6Pnakj7QIHMLlo/TZZUV0pkSyu
gzmsUPtt2kTzj90wbulXwOXUOXS39Sa6Ms+s7npurW894ryv8TXrdENj1UPlHHFFkmaeZ9me+tGu
hdfBjo115Zbqko61h16EL0M+1Ftp5NECkd1wLarO3DGVxEevK7BS7xZukm2lSmFvxZJ4FvlZ/90f
VlFilz/6aPiGN2j9SaZILoSFmwATDuG7oRR4sdQr79K50JFJGj1+1blErhg7ATCLN51KfwtNA0L8
1RDf05G7PjV3YdhZW0gDrjNpQV5IH+x9FfrfjVbPkSbVIG5pSfMY4KmxEpnHwaaDZXavcmfOXGAe
tHKZCwhzREBZvEmPnSChPaY/EbWRHS5yCKCAH+jpu1Z733I4u36xOqbmou3dawl9ygVsGBhoH8PH
scHiz3a/HDeoPXkBHwK0Od9vn4ASBsGZA1Hw0/Fg0Q0+X1pmK6fPoGAO9fNVAQ2QhRvBQidpOBbc
fcPfQMybuY1evjglqPY+VOM2DLGMJ0dYuzweRy0cPpcDjI6MruF3SaCQy6E9EYt0/by/ug7PdjbM
pJe0Q5ysBz2Ur6CWRDDIacstYPryYXCsM7UPVoiYLs/bk58hPA92I/zOxyPFjgehL2E/4GdXbTvm
q1WuF+6rW6ymHQ3ZLPV6SHecIcIFk78v04kANTvTElw4hReCo478zTwdBwRwaZcGdfI0SL/f6KCC
r+Kqrl9U1s+og2aAnwfvvngP8aX83pEwn6JDlSbI2yVWDWcPGIiDBQXMBTVoZrlyMGs+19IQawmp
0rWvOu05FfjLj8eExF2+GHwZIYULxA88kvPpcqUwVp8B7+LdWxocatzRRJj2KEIgfhBIeqkGy1t3
Q1Zs4ELSPw0pfFbGC61i6CpAADM+WoPmAIIX6rMBj6RHJKse8x4OHgHwBJvUU7ANmxLfyH6b0E5A
PMtC6nIUgqEG7tlXrYM55/g0LbTQvM/GjYywtsuNUFvS4zNwGjTIb77VldMDNYuDYZ1C92dOO1Gv
BujdHsvJI5WsrnbgutHiMZym+hrLXL4Dg2pmAxXzGAlNuygv23O38Z47O8XFAdlzikUWBQfMicXd
klqt2IsWGlJ3Wwo+Akn6I8okO1FpHFEHiuIxGUeEPB2E1RG/NHMc9y+yeOTDbxKkkAOwp/JQmw1W
p03e6ZvWru/0sQFcN5DIPjVrXbbBpG9thyyEhx1wWfLgmvpfH3vfgsvO0L17/LUVHsS+6yZGEMwx
1Ny3/Wou8Yxc5wYTag47xrXeSONUgm9yPxTMPxoxu/vonGhI+HV1vJjKOuKFYGjmFZxuxsHKBD6k
LLxEgRPdIzWOgL/vfK+tCG16LeOlXpW4zehApUi/1VnFl0CisyXwzgaUuKzwOfI0axlrTgpjGxTz
FpLsrq+yAxU7Q98Ag4ZVVOqa12TIlmmfqGfPL5DJGE29sJBWz3BLkOuCuR+tYdSpBRSb+i21Nsx+
E6lf3NGumrccDAbGQpRnZwRfHuk4cSLyHZ1UPI4PyvifT4paY0Qf6aQ0KHxisaDytdsP7EAozwnv
ORYTJMBnLt5kJrEA6jLJCHxChnqaiwD72MkmMYHbQFMnGjMYO5lxPCzyylvilX4OWFJ4BQ5keDSA
dlcV2MFUYm2KJRrU2KkkubE1BqamUpT1B8NL2zO1uZVzB70ueUcl3WPXHNKSUwmoyue6s/mJ2hIv
/sp9M5hUwxkc5pEbEe1xOgQrohl+G+6BtMEhsFrMEqcHIGQ8ObdOoVnAI7mn1gTP+RmPBfI01Ar/
d/ymIiBta489WrYTzWN2rKxCbZEaSx8Gyw7XSmN8QUUvYtVRFu4Xm1kB7mL4lHo91MaokVU4VGqU
zi4ptfShU026SkKE6Km1dY34UPaY0aZ9K+ikyOiBusYJpMoRqMfCfTyoX7fNEo4PEbLvGMiBAsMO
6P+oaMtTZMBaIFIxXyC/Xp7MHD6/AOXgY+gDY9HDsWE1Vea+g6a85OcwbsQWoYcelnDjGAxAkNiI
vxStv+0GYNQhjphcudPGpzzwT0zjWgqw6IAXNm7ATmhsNYOy2rs9EGdunKdXqoPR1asZ6wBijVWB
08I0fnwR6mmAnoO1oKclZl/s33FAp1wf5o5UpD30bOWrht1TDfex1uvNSK2oze9Ve0YYZOpOPdoO
htd1hkgSFSXCnhDub+4Hu3uFVE51oOpKA6wRN2izo6JX5gJMI9AFqEibttAfjCqKjnQkZwC9IsDT
C5QlnChtmLmA98YCN0p0bkXHlgarmyVmmnyVVKm9oB2blGv37ffp25a5Myx6kM0By8MoQ2jodyoK
17rfJ1fqbiZIzOps0D9OX3oC70Dms6PgNzUHXxR8fG8OZycoe9uGcVb2iMzW5O5WRZ9UZ6+A5OuO
VJqqYLiBtGHXrUGo/dgdOv8GoON9M4fSwdbPOnsZCfAceqBgz00o42njlnI0XHB3Tp1CZiYuIXfX
dclHP8Op21Vtw9jP8bNg0SqPH5HPro5AAsYL1UX+N3dLYeZbOxPNP7bT/ng0x3j5i9IVslz2IkeK
aF9X4OaTO/qt+P8pO6/dupFoTT8RAeZwS+4cJVmSJd8QdrfNYs7x6edjyadl9DQOZm4IVuKOZFWt
9QcpovNZhDqE/MzaGZoinVl+v3y2yrEtsMxN46nT0SWDdW8N7ZdMCduuQKKtaey9TAmzarvOGBE8
daxCZa8wcV7mEb3iKB+93YeHkq69DH3cPXqmVz9mRvYqkTBVErk7p6q8Xc/USUrWn21olZCMy/2n
zlamNPlFsG1J01hUoID+p4vU2EonUW+Qwpm281ims+94xQO6h8lRAqQ+6iRMyp66dvNh7obnNwCR
akIB3VZdvjSElMViAtktIM6g+2e8yFYsxjA4xtchS8doN0XE6SplRE1T00v1KlJvq5EdezDWw4z6
xUOUVz9mvUlPsiTr3V7/PVTWyYNqK9NmZtN2twy0jmPEqc+z0w7PVtq3264W7W5ci6aiOUc7ieJA
tpZm4t3rxjzJRllVDcPGM1TtUZbwy0Ged87LMx7sf15N1XZx1NiPOGV3T0p67fVifNRW+/MxJ4Xu
hZ3qyzZZZ0cKNlbxSEBo7S/rvPTaNb1+GZL89jnQnifVl8V/DTQKi7Q4g+CDjYQplt+vJAckeREe
St11s1vBOgHRBY0QVuQcFKXQz0U42v/XGSv8neaEoL86okdE0ohSrCwE4AFjPVgXWeonxTpjjPFd
luQByP8cJDid7418RKh7cKOngXjqOlheJow7Zb27483Qpqhur1fshGVdxlERT7YAJJUVeEAur7r8
SAmy1htT2C4SqHx98pA0zTkzDOUqS/MIj3YatVdZapxxuDSlu+wzMmeXOBI4Sq6H9J8zK/b6fZfW
77JHptW/e8jinGWBZVYJtoRmhwQtJKAFy1rfQy37NtaZd1fXhnxtKE3ArAjCQtMvR+8O2fj3CNiu
v5ZKh65jZcdhhSgY2mI+mqhfLnr7lK8wBYdH+6GtCKPIDrJuXMWAFLCwH4PaUjEfHW9XOFfbmgI7
1WPA0oV5k4fRm7Bhw0N3N2CoxIaeBuGuQOd5bTHhL04GITXZT7YCLnwecGU7SGWtwrOxRLHdsxTW
8jQ09n3ZIMtrqxJGf4H5hH8v8BIqvFH/8nkWKbPYVGudEtFqpt6frZ/9ptK6YHbzQ4xj/U5wlnQI
P/+NvKv+VJONlPUNHvSEzdrqoE5x/S7YJuVTZb8OPQseJDjZcq/1n8MLXGrODdDsh05HsWbBx+kr
GwkE0NezZq2TZ7JOtsp+49CIf7e63vh7bNmETeCNQt8riwFJrhOIJKHEfwKAspVVn/XyrLS76Nq7
Zrv3rHR5NrPwqmDS8fd6AmRylCeYwn/UOA1Ovh9W5CG/RJ/04qQ02kMWsoeI5S8nT1tvwazHnUcC
JPym9nqQDcaii5P3PyNcPuntgwrkYNwCxsNYNno5dfvRrbVnfkplP2ZRsZHFrAVpbBG28WWxnVK2
aawUoibW+8BQ9N04JgnYIYZ6IBz9mjvvrHSG9iwv3CQ1gdW1KGwu7BXE2kMivOgEz+4DAmPbSujT
zVvJQemERahqRZsB1hOp7LAzja8ohiFpmOZVoHmZ+VWxC6K1SlHDc6uNr03Vvs+WkT1ExD+f/2OQ
os3qpih1+1pgq60oScpaaRNFoC65YzaxPBmXDTOWfbAN29rlil7sZzDexMeZfGXRaE12VuvkK4sd
fqrBkov6cZ4z86RnnhIgAzW/qYgmBUNv5RdCLsNXMGmFiWeC7CUqU4Fu5k1vnotoL4JP+cUYFNlL
Dv6vXoYCF6TQbEE0JB2+mspVXqHq+t8vK4v/ell6tdlY7mpl1DbkD/Pb5yEx0IOr1OtnTa4xj/tg
soKmsaqLbMBdpLhBfu8vKsK+b0XOvcw884JLmH3I59rapWQ+34am3WQrZilxMDGIqs69JCjB3qcB
y/MPMBMjwyZJX7K6+z1SC/OPkbJD9s/IWs+Nj5ES7YTF5ONcdocYr4rvbbGfEKz61eBE6dfVYL9Y
qHRsy2GMr02tpOdGmfSdZ9nlFyIt5LacwfyrX3pfjkrL+b0XS/y1Ixi/AVUmbsIktapZxO8gwaZP
SRuKIMqz+kc8uqg8kDlLQ2ZUpWrfltir0WxpxR25yOHoNuU7i/58U08msSiMl9B7mt1vLDjB1Pbx
r9XoJIX19l7kmhOEpRU/aF2oH1w3tQ+loZEkAn+PTe84vZt2iY0Nc6umhO89E0KvWd4trLXyeYBC
EFR4hBw0ryyfVVJV0D29JahMUT2P86jeO9wSue/KZ9nDmtxDtMzZg6yyG68NEtcVR9l/iQZrX+da
tpGtBPG7G/Joj/KlZJUrpg1WO/2jLHXC8OAb4WMirx3HjbKz8VRGGpY3Y0dGCQi2+ib7TmXe3PLY
gvEdKwZmOnH+TOjqNmRF+c2IwUibSPqcGtcFW7tA6mi18tsczqh59iZ/Crw83ir1h+yuaGCTJpeF
vSyiy+CU3fheGn19wFmv3clqfEw3nZnkcCly/Vjqot7Kiw6KdSq5GZ/tooOSZ5hHMGTpU1qa+PaY
gLtbZ8CfqhxCpsKauZpo8lPVgTIS8wDJqxjTwI6a/oCKl0KCdC3/Pw7+uNT6av95AS3CBTTpStRX
VsWGDmY/ehYviYYYWa9Vli/rC21aNlU0Gh/dmmL6o1vnZn92s1ksHVXWydc5lpbgJBH/jtPO81tH
wy+hW8yvKs67BXrQr6rqibtt18Jf1oco64Nh78HN2MqiXVvk4QkUXGQxNF6GyO5ehdGYtymPUtKY
XGywLcjEPRKHyeDb5Pz/gs2+UfWC4ATApnOied4308BNDutE9QmxlmE3pZ1yDr26P0PudndGXCmP
yYzgm4Dj/c0a+psuxy8pMlBj3PxdFVhUTE43otCK93AVesXNqeb+iIz1fEjCtrvns4KqMFYkrySI
fubJIH5F6sHSDd5HrekvbuZOuNFw7ykrySxJam0PM6A/dWLBrXUorG2M9uezuj4o2L1PPxS7Rcua
mBh+kcMhNdTwMCtNtOla3Xgp4s49VDVBCFmcgZQdUiVNPoqYnBoH3WvTj+IYcZfmWJ9t1DIxXzJ1
IltuFAXzK8XOSiaKdvnR2SFdfagxUvxotZuoOzhEhD7GitJhnZcJrAbXsZVN9qSdNewf13cFvSfH
Nk4ZPlpzCyJp76qoUK6tnlfFh0hT5o/WzAuVfTRo6kfrkiXhnhQ7ZIz1yo1DIgRLcOOj1dJwerZ0
BMflpUSsGnu1Q0dVFpnbtP3St8gWrGOLaVz2uhVimrK+rjbo0x77Nqhac3ts3ao7hHPxgvfQNPmw
LNurPPDz/j5LjLvTLtPl3z1kNwHl1SeRl+1lsa0wGS6EhWnSah+Zm7p79ZYOnFEV3pl8DQdxFDve
1RHip7JS9pOHqEx+ODHIUlmSjbaC/mSfj7tkHf/ZNcmIRWUJubDPOnnW6eqzXmBp+nntFmfWsyus
UxuHzHiyW5jAua3RytnIC2s5Dx8/hj2ew7I+f75YWGI/UivlQ8qG/I/Xh8LRInJUJFvZ9/PFHD09
Wm5bXT7r+0jJT2hXv8pX/rx2XOhuQGBM+7iG8yV0NKiiq92KPCgxTivCwyV7Xlll/1OdZcLqfFnW
scr459QilYZ+C5IDhpJvVAAWl49T2bWrMsUXHX58suV/uVyXxXs9jEgtrC85r9exo55dkSybs+Ii
MeLpWy1xWZuhg+uNmnesI/7lsmhbqcO+SZRX1fKi1wYPN1mvTa5xrBuVZSzgqzethQpmt8CdQTmb
LznRAFmf5t50XMQEOVBeHFseciTgComBsKDVSAXIQ9Ul3qVZD7LYdVa9U0OI4rJurGuS1OT4K1/V
VZPIVOJcE6dzrmnWbnrPWM5MwiaxsbXBDp1hS+CLeSUtWGfLjrJFi7FtXHuLdexnvTzzQu33MFn8
GNtE1sks0Vz9UWftfp515QKkIXPN/CoPsxkjWLUe5Jmsi0kYbcBBN8G/GpAah4C4jpWdE2XYz2pV
nv5VL3vIoaTJw13DcvnjFf/rxeRYrfF+EEBcI3OEfrMxnHfqao84rwdwXb8PlTRQzKCVHO1I3Tay
+NlnNCI1UD1l3Outk/iWZsUYSjfR0anybD+KKHuNw/RRUkqWNkz4W3R/9vAAo//vPUKl7jbz0iEP
66Eg6vUdwasuKi666mxNA6/dzyonSxBH+Cx/jmj0tD8YZX2FHpNfZP1HZ2dWnc2Q42hn9X33gNY8
zBYTx46J2IlHuq9xDthSlX49W93DR2VVtHsAfauQK3XlemibLN6yx1Y38jIfDZqDf0yKmvairjZO
q7fTpMxqkGVhH3zWJa5wnI9yKb2bPps0DTlVX46UlX+0y3LbooXxr8v9Z8dpfQeyRR7kFW3N/V33
WeSuY2KXfdyixhFml0JA23hkXCa/iubqOuHGSGanrNVzDTdFNQRF2dKHrd5voq6BW8mvvJOVdmOv
piCzkWzSBu1TY2yf6ljlWaLHztH1UsIlY5M+6u6bbJM1IE6Tg0PkMfissy18POICNp2WWs2TACvw
VD7J7vKQGR7LdtV1Pl5D1plCTRANEe1BL93xoOUqGJg8z64E47JrS+zjIFCBqMNSG/nvuhxli+wD
lrMDjz2g47z2lg1wJ7VdORhIhuWZfiqtdGifwxzDX6vGCs9zoy+5FU/vWg5mvbHyjjx0jSldFgGQ
KNr5NNeQ6lk4Rg8IaWLQqMDATNk6+2Nuzn9DtA8goYyRn/UjWCPDA7NkIiiQxf2zEpLEG4wG6Q4H
6W01S5Ojsq674C6VW2Oap+eqBUwe2yjra256/LgSRqcEV0IEH3tuvywvbuGSI6LaVWfD0snjOnNW
kR36n7I8k4c2bsuD2RqIPUXR1f7nQGgN7vvEYy2PXX2vuu27bPys/1ffZarFim37z2t8DhWpO5zw
5NvKa3/Wy7PPuqVy40uMbPb6Dv71Sp918s2kC9LLLi6E/3R1CzPe13aB0FZktVeEYTGqdyJjN7l5
u22SBfx+/ug5EDmVsnOfq0J/qLBfuqskUp/bXlv8xemy8zDm3vMS9u2GuIvDd0Cr2Y72zmD5v9XX
ord66S4KEBx5pWRoNHxjxHfZaCEV9BRyu7DmvjSpVWHDFnGr473OMVzlbMlAgWWQZXmKTPp4AtG6
8j4m7yUP8fnOpvEmS1A5v+SFOt4/SsIksOVODx8l2znkS6k+ypKXEiGx0Q0oDOcr+HNow2O33OVB
Bwi7LUJDBaJAXVGbvxsaEJVYrrjutlOt3obhv7YgquJHPKEOn1eo0Qm4J5HYF1mMGf0/V4Yc720L
A/SlhwkndKfc3KI9Zj90gG4ezNJJDrPpwCwbKqAl68EgKnLNsZ7XQ3YjrEqp641obzTLxPKUkuyb
xKbuN3YMXR17n4ce06REmS5qPI+bnMjWD1R4as3+0aC0t1HTXL8YSuXc5oG0mmyoYZvj26m+D6MF
h3PpfkLIcvdz25WnHLMGRAA/TxPg2SfSuu0SJJFenjrNxrtrUsIjlg7EnCFU2lZTPYsBGDgzfHMk
uFc95yxw9g1W2BvZmkMuvDZj/kowOuuCflx8t4/bp2pNqqIys/iWg4vjEHmYAsCQwlakL9RTq4XL
xyEtxj+LP5TFzhH6VaIzUSF4KetZuJTij6Js+Fddtvar3AILWjlEW7otzxbr0AAHmoQg4zHnYusI
tYEVGyePmtXAhKnb+kc72M/epBrPaT+Zh9Qxw11WDeFXBRrBBJTmR70gOVoMc3dL1Ny4TmQ7g7qZ
ivsUC7XdRxFMtAKUF3oYY3jU2hSvyFYPH/T1wK6pvo0rkS0h3L8FA8sivR1xjaFRdmOK/kn4OjnJ
a8iDsGNA4NEOWiq4NGEueJsjZWga8zejqlDaJJGOK1Sf7OMBRHg4WOKWoONwK2uB5msb2kQiKH42
iLWYmx3QJwMTps8GxbbqqwJw06kLlHOL1nkzohCtZdE4Zxti8dex/2Gv1SEeUMd+DQ6SJah9EMzR
QYPrigLWqOCOaisXyMPmdoxyEj9rg6yTrZbGNhexdvoAh60DNAh9JV+cu9eBEHcdM/6hztlTW9fK
cwW069Aupr7L6kJ5KywlkB1mHLY3fZ2aFzkyLIDqSOsVbEaeck0lv/vbCqKzMma71LgntqXfiUiO
uyhXcBD5p06eNYmogzWcsZu9eYBDyM5omCeXPyZj5cFqMv3mlc+yYJQ8IPwc0N9xKp2/nWbu0y3r
7mxrwuDbfI6q1/GRUQ1+O4fOXjbItxKCfcDCJ0JkfnXFdqDiK30rXmc83+9DpUU+CX0Czs0y7526
dbaymxuSIrBNj3l3bf3/HmUNcf3SY76kGPrwgDjR8AAbAakPA59kMkmXz/o+LkgUL4vLdpBusiHN
VPVCiPUoB8l6Pi+iD924hrgc4062mwj76NpfVUt9k6I6ibdHd8D5qUQt8v2aW706rWJvBg98nRGJ
7tjiGHUAmWXcrar9PZpv9A308C8j6n9yuej6ofMnFQCdVZpGWLg4xSGGnp/SgLKhG6Z7kaXqRs80
wMCte501VNWkIlUy6PtIjd2rLMn6tUr28hYR7j8Sv3pRAvgzbfGlmvXwUcmfAAlDeVkPC5ZMm6Se
4p0sAhddbZTreV8nC8KWbn9ptW6+W0uOkCVZ9wBK1XKUjbEzzTtcmIutbMXvdjrnBT48srXJUfSa
wXHJRlkF0wKorTnfZckKiTGE7SVke1Pom9VvOlvtNAYApZsMQHogi59+1R9GN7I8rX3aWukC6Wmt
Ou4EN1qbv7gusp26gpEpS97liwKrh83E9DKvJVml6vorMrHZVfZv+cvusYln1ll7uMCIHgdhEsDn
Yh5kCkQ2QIrp2Ojo8Q17LJaAE0+fKnucVZvVoxlfyUupG97Q+Iisnc7C1ue5+Tg1QwW4Uk+DOZ/x
21MGXAL6t6izvIf0ZPOweXTgdmfzTLY1y529SXR95zqevTPL7K1KKgWQvq0EgvTkgXTsESHg+NEL
ebhrcBS/uQS6zQ6FZk03DTQuzOkmzxQLuFFdIeCo2/ysiTLm2LdXq+ixFxB/YpYmFEvkjCl5VEPc
jtvQ3LilThQ3XZHkB2d6nL11ReQh7Rvx+khgzOXJ0JsleNFjWN7IZ5y4/ycfGNtfJRJ7T5VqRMfI
zd+9Ifouksjbh7HmHdJQIbbFdphZMuZftLxY8Zzt7RXN4LbTMWkqPiv6OW6MTbFp+TNyUg8VTMSd
QPYgDUGf19pzb2jfPE13fRVE2MbsQ6KdiuM3BgkidQb4M0Z9MIzcPUQJCjynOmy70AxRHzxPRf6c
PKGvLwICEImILaBnB+JpNbUbMh3bceyZl9UsOU/AFn1RdteecHxExP7v1CqQmK2NbhuVWr2rOiX3
RxOAqZ4NAbqSAJ3id83ul+9d3e/xLzy2i3U3qkY9ey3YVianYevFTeFr8fwr7L83BerL7H1/IoXN
d9G+ozK4T7zi65ADJtGrHipu+aSDVvPHBnN5XfkaFWlgNTXTSt1hPybM71nxhu7XzuCbKTxM8yan
/amyTNhY5itsgPoE5JjdCWYvvpkMhAwUZQz0pcgAWFnf9FhfAHyzpvTiUgR0eIdMuq0KJtg5x2yq
rtJbbIOsXiLydlaKR8FU9nvQot+VsSie+/BXjYTuHhLai0J0lHXCcqsmAkh5vApOTRmTx+JsVE2/
gcfkkyw1qkyEF4BIjj+zJGpu2mxghpY998OgvRjOaQBBGSiheNbghWxKlA02E88AIp7mEXvxm7lM
p1KoOHGl+W3s8HzSoMhsl5Qfg0TvsI/Bk57i6OjV3dbRMU8MywaLHHN87LW4YfHZ1fvYRnRwGPoH
oB8bs5lHUMjmSStdxVfjOAdp139xlpKE5Vwumz4smpNIxmPTg81FaonULPB1pVcP4wjHrDQLgK/g
upCtJ9sfO1ioVKSJuh63uAFXhji0b64DzBnXHNHX9r7rY7QzYzWwQUAKpBcOywKPwcQCyNfCQjux
LXeDsVdYuofNkRi2b9bdDIpDPSWegB9e17G+ree6PfUpwul3eVrDe8v8P9oWXaWiKO1h36r9sawI
dIGOZJS8iiabPy4Q4RGUhLqfT8u4h+xRwHY2Gx+r9wkdjaU9CS/Wd1av3lW9qk8AyRfusNjFLoX9
8aadAZn0+vyTucqGJrN4j61Y1eRZGfjMftHJ1hFXKKIgrBw8qDL37yf8nN4Tlw3c7NSxX+g/dNv5
IsLe18npHSO4qlsnGf6qWn4e4S0PlWkj4Fuh3UwGvixWkezBuzdZGqMfjPGqLZ6LeKm3WQ8Quel/
5g6aJQB1HWRTq2q7KLF7H5rwmC+u8iVE4Dec47Nm9C+F1ZU7lEveuyJTtk7Y8uMh7Ij6z3BVbTGQ
widRrbXllzYevkWN2aFkGNv71CahUo39LhyaIuD9puc8n/ZezBeSV2i26Lk1XOuSL0vLxHM+ktfX
a7YuodinSb5bCCgfbNFe8rxE2ictX8ZKDcTqDYNPJTZReKaR0Ux3XRlemgpViZSbUdWGhyrU3mLd
IVTTNmeV/UbQL8OwhblonRRdEcTsU/OYCUQumq7+JbSy9PGkNtTmFyo9iT+ZCdbkbYZhavTYFYZ2
QKG3iXprgwJy6bRf1Ey81qYa+54xsfV181vs2NGuMUb0hSOwqY2XH3WNRULqpm9d4y1+n7pz4LSX
qst8155tX3gFhu955e5K0j23HshiE7XdrbB6ornIkSCmBg+rEyqalG3/Qkw/8cVgvRllBCOLkNNd
qN5hzNA8cdtTqcw/PQf9K8t7t8Yc+09jPBZknvxYkC5mcp6C2QLOV+qeGxCGng7svDKya6jZZHl9
TsaOZ7A7mTvMM3S/X50+jUx7hdA9gV1tLubsepukGvDOSCGnijE5y8MgrORMdvSc5Y0NddjOgfEO
X9wUggWRJT+3Fb/vml+JYb1a4/xXo3fkwGLzAhj7XMFCdGbiiKbt1ht0EL62mI1unSJ7Rlbcuk1M
937XZM2hitr8IZ/B4Slx/yj6xTf7PNvmLOo2OsQsRLESHL60ESxtbge9hrNyrQsDQSA3PTS5G12w
pQlR+zHi8+Ll1jFkpXYScaqdktGAoRkXy7lM0vFQIIJ8ARpu7DUh5usQ5xGLWWitwGPq3TBijEiu
SdtWSeo85F0Ub6PmWvfQekxhk0zFABLtDJbERY3PYYz4b7CiIIMuVcmbm0DiLSGsZ9vwsAtcRP3S
todBsfEbKBL3pSNpHzSO1aO2H6Mx3AMDMmYsmZDIV78uNTsnrR7KN6UmJ+ql3XSsLNPaQHlt/Y7H
5dtkwfSJ4bW8QSvuACeDfQCniutfL4w3JjCcFaFqvU123+PhK1S8NS38M4iLvEUIovg81sc34uls
2NJ6eNO8cPBzUFJvnoUUkrW4zVtU8ohAx7B+g0I2IaqNxFukGCcMB/Ub+pMeAQkn3MhiIhb9Viiw
iKb4benSKoCXZILpjrpdbU5MsqZ5im32xGFkDrcOEddby2c9T26zA3DGXpkJaFN5OVTLzLGurLWJ
KHkPytIoz13KVzaawWDzLpEYSpHynkY0khGF6SNjjYKi5gM0CthvhIOePZlaYAMZ36mq0mKc0n53
h4wUM9ogcPzLL+R05t2AnsgGpJAd4IZl+INmZPfaGh1/FqmxTQkB+4Y17PUy9fAkT8bdUt2GtJ4P
fZuEt4XPoiT2BcziSxaH4oFAau+jScWU1SjqHSl0FP2K5cE2ZybsspkDAgmg61DuJjHFTlYdkj6A
zNDtjNUEtS+SAEZ8erfHvjx6C06rSDviwVIt38q+xGekXPY1rnzbufJeAQdv+mZMIL5w/4cLiN+5
dgUfxQYbguFwt4DWduxtmMaRH2YEWtsGHRzB6S5JoAyJEI0vbcwebCW96eujO8oIXNl532x6tEMV
dNiYuAXEBwICaLGGVtB7ueOreUkikumhS0L7aaw8gupWvmt7o/LHkqBG6UXuJsUAzm/JLG/buLI3
s9sMJ4Q67GsitIQ/3QJuoSVcppk8UAuW0HenTC6FUQPSNS4z0nTbwZqTM9yOes/C3+Kd3dFNqw8a
ihlCacNzx62KOFT1l+ksPUZswjoMSNHEcUIIeXa0bdeF5b6MRBaYyUtra/VDNE+6T0TtG09vMsyj
mE+F5Q/zUPlxGyl3u2r722RPil+Qrr+2YhQBms18cNU7xVhvFCVhnrRrHoh2A27oAf6UDQqUhYWB
tqNpKNOjeekjSuuqWnqD3rjjLzHdupZsIzaK3ikKXRxTc/eKkPt+iJTMH1z1bhLQ2Rr2PPtap5w6
r3wRwnYuRaf8bCZ+qMnSjKtZ1cW2ndO/WwP8ToOoOM45D2XfJJdsGCdfSWbHn3AZ6Jj3UYVgWlHt
/ISRd7idQ9yDxABTug9DTNeQ7hCO8tOczPFshsC3pioO4n6yglbwP+krPT8pYoACahAYnafy6M4D
ziBuWV/QHLupDVsqA6iIgSWijuUGYFlWZCK3z83k4egysXjSmqHdQ7LdxpMCZa0WyyG3shZoZfXc
teWjogJ4Q2C73Ttt+66JTA+MRjO5wzJuPs+8L/0ES26Jjm6Ea9EaE+2HON0iB80KPtLmjcruo/Ji
cYKjpJK9Wr61rQFWjmXBhpsCDgU+68EyTbgP9d57Fham3zkDsQ5kmqYMbejWvpMqnW4TIEM0i9pd
5kavDmI128nTcTMV2XaZIpvN8MAXNAxiZ0ehuhVO9ooh0LSpCZltkVxVt1kMmrBUIoRW9OpSTOhh
tSFTVG6bhu8gCbdTksEJujzpAhHGe2Jw2SlFetdWdfvMGv+C2WWHjHnyYGiasq+4kfxwfsgAcIx5
Ih5b9rORRaLZcMmbCHglXd2yY1UbnZU+O7vKiKZ9XtnaJgFg4wsXOdnkHonJYnnTDkEOQnJjOelj
7ImzbbnNtkMil7x1ru4G6HiHxVE9GL+InPAMh0ozpPmuR/h96e0SOa8ELwb01HfhrG5bx2186MrZ
LvQsniShiLaoPL1r6O5s674dv2g5YaEc9k2t61h9eR6epQbCX3WYTBvMH7/wU7nEWNzvhD+znVBw
upiNjZOBkYkIyoHWdxocTRoE7fQwB+YzideY+Aw810ABGwiovWuCgSXFrrZQMK9RggAdXnZPdQaF
yyAR6JHzbyYQ9Nlkzr7KStrssQbj+fMDmYXxLJLsUQnrJRhULbyK1ni3TfLwy1Cdkj4Vx2LmcW0q
wLlKshmVc3bYZUI9PeO9u9FwoQvqWkMRqQyhzoXglNL21OkFIK8pQ9Mxqv0QgdW9qrBnGWqr+ThY
CygIs8yxRrKtx9BLlx0cTcwwUgip/aKwU5/yBCCAVx+xvOxP0yiGkzz7PES22Z/yBOgUnBpmaodw
O/j2/Vxk7p4ftzoZmVqdbOJdu24pbzNivyckkZZTkrNp8+AlBfJqbkcyoM+mfU2CERmaM9EL1yfU
fxOa15zSunht3JwASmGOzWGJc7bIHqxmN5uRJe7n02j0aJk7LV64tpbnvmWhzqIX5nFQVkO8aj/N
S3FiFinYBE3h1urLVzsGFdANUcn1CbW0+OzmZhkocRmzl3LDkzywfGUdGqc3i7D7LlTU5rT0DXpZ
o7VveByeGjUFuxizLPXrpnxO0u6vtiv6j+9KnsmvKV4stM/ncHFRfunFPlzdKOU+Q565a3G15uP3
3jRVMfGmOdhTOJ7s6AVSU8WDbqsh9c/ugqys5ySvRhEVWtCqdXrsuoWE+7LRxvRRU7wEN3s+GMk3
CxlKlCBYwbdtGAY8pNY3UN+Hsr2lCo8LJHSDOJ3D3I/VMNwvWX0Y2xphhQJXxCQ+jh28RIXFGjDY
yTjJd4CYB3lhZ3khbVfhV2G4SyBPWy2u2P6Ghh93gCiRCoH+/VwWHlur0SRegyHVCaCDfhJwzIPK
gcdW/3CX7AdxF5dvNkRDbtAtl90xZTywsEGNxVH+VpU+ladmPciiPJiIefA3X3/K/2oOMaL/o/fo
eO1uHgXBxWKvVWOA2fI7m5M+aE1U4ba2YiIwUqSHoc49kjp0iCr8v0s3QSx99huvAZ8pnBrIHYcB
xN9u/lvgKUEGcNKU7hJmfXzMlBw593uPTeCuj4fHIqwuKc+BEyrZOKRV+Xfk5CIC5S00rR6P2UW/
t2jDEw5X3K2TNooPMJp0QpQsT2GdFzy7l3ynjdGjQ1YszL/gu/7SqK6xH9YwgWpZ+WmKkIlsGv08
a1jb7CEiOF/6hnvYG1zwknn57EkaJPYDRQSRchiPSmmn/4ex81qSFFnC9BNhhha3qTNLq+6ZucFa
DVprnn4/nDmHtto5a3sTRgQBlYUIItx/wavjTo/hhCCb5SgNsybijB7iDVWf3nw1RJe7VZhWQca6
49Jc0YJRrN1M1nmnjIC0XEPfJV5gvqF4lJdlcvOK+Sc3G38aQKtXc8jx1tTj9hCRItOH1nscwtk4
E1QuYY3tY5YQB6tuiic1g9TYs4zah2kZ77o0KJ6smIwzQlaI9udniPbzgSyMRy8En40RZVs8bnR3
Tv4A9V/f+Xls7rFEzg+NMlf3CcIZhlYoX0qG2ZMz1u41xZfoBe9MctLW3P4Yk/DszC3e86355jhh
ceYVyC8+cfQvRe6jmBAr3zrfLPfI0/YgRsP0UVFZ9zRefyzTKPwWlNEHkaQ9Dtzmn30QviCI6vzK
QuJpfBf0XLGfUp/pSx7E1a5WsW0zG/s7kXmXWABjlKO23YVgySupQTguXQXRimjJoQia5KqjOH9w
MnO+oGI6n2dSBwdQmsZhVtrmyPTxUJRDfFarJd7hEZHKibS2YWc/AvTHrjDsX3P4JEZcRH/6SmnD
BCeZoL8lpVos5JXoqBr2/NoM6p9to/2RD22FOjmESbL95GHwaond2EMHaMgPaC4nL2GcZJBbk4lB
6thOWXpXZeVwZy3Ruwmo72DU1cXra+UD6+tj6BmEVGHsHfwuPY5BHHyAFPweYjT1YNa68m6oloJ9
hjoc3S4D2WgV0SmtR/fPmvh17blg6xt/uiPwGRxSEzmlngzyBUX+g4uS+7fGG4y9kzjaEysA41qX
UXNu4J69RWYL651M+K8a+WDLi3/WGBIzn9aMF69Iy8V7xLx4Rh++GJVPaEMJ8x9p+QtZgYgcaVTu
5tr23kAb+6cgciAMVzMeW3MyPxFi+Dnp7XWewvZtaFr3pUPYIsrBM2M0XZ9RAmc4kvx3yo+9Sc47
IZeW7rb6ult6SqPUpZDu29Fb27+eQnbbsy/jPGJlyjUg8gn7YzE1XjeLAbtjqcuWfG/6SKWT1H/b
3PZv3aVNik9tch5pm7Q2PxhqOe5Y26Vov+V5yUd12VQdpjCEU//TavQmE4Jlf6oA2T3ix/ZPfT10
LcOJNKBiKacgCaubFOXymR3MAvExqZvN9J866tXMIvv4vpj04NXSVF4HNzP2gIiCV2krM5vRPTaH
s7RJocJNV6PBv1+bMjt5DhjGtoNanBuvJmr+a5vsyJu5Jr+zaB0vJ1/bYqXZaVqvXrc2Vpx7xOyN
p8JMtWPklsHZKpEaL5TKelRLU330My/i0ze232pX+5IBRH7TVWW8zX6YHW0MiF6KaWb5FEw7JN6K
PyMQF+cYA8gLiRFYy7ATMdk7aLrXH/o6JZbi5w920Tf3ZpyeXb6xdzh5MkWak/QKc+ycsOS/y5Fs
PSPu8pHXqfMI/VA9Kiy7GFYC+2Fox5gZvvqQjO0NMZTsDvfeEEsdgNygqOaj4Wk2picZ+nHF/C10
kJ3kQntvBPQf8rZW/0RvLT+Eg50f1Vl7Jt3cscTskGksknHfoG54NuuCTI+KIJOmQ5Rj6n1I+l79
qJwBwGibLGwKIkkp/lBYUAXGH3H502i6hpUygMYusL7Mg1keMrhzr2mESEE5Ft+J5U930lQHevfo
pdlValJAFA5ODdTvg/SXtrbTPzyrr++l1kfFTIZpfGjbyQOn1oaHIkuG1zz0c2iw0XBUgmF4lbao
YLILOOpRah6unHdRlf1ChuafDvOIVDVRSTAoyzmkyPS/o8EKX+Q0XjlHVxXrwt3Woe+wezCVOr1K
W8V7e98q/qPXkMOfigN6icGzNmcqJp7JdHLcYAlPMGxLW2BFL1lOBlWarKIHdZsWP2Rcl6ZomKe9
Wmr6Warx1BSvE1Hx9Qw5Ftg6QCXBvArIFTjoc1zGziVuGF+RbPkP6Hbt0szMzzX/69b+uR8h/hw4
pKGf5Hxbx16L3kaycaxssmGPglPxgGSgeTXGRT+nisadtEnRF2rx0C5FECvAOfVpXjSfoOb8d8fW
WUtm51Lq6vPWJFtT6hcPW5sbZ79Ur2b2U0fezq2b+KHQSRmHmPWuW1ubrbSACGrvJj0UMkxrtzyo
0ouiA4ZpdVTH49LEDEXN2o+AQNDRZ85wkqoWFhluCB28a8dqPkLfX0A+S6xw6RwNYXaJwxBQ9VId
wq7EMRicCVJNrL1C+8PwUvBthUmEeamaJNUvegNyvx06+2PM6+ESKszYZG86NsmlrcvpEJhw5fvW
dm5+zaTETojOqYoWIpKW2u9On7ME88IvUrMyLXlb8gRSi1zffjdMC5WkNnuRpqILmE1k5XwvVRBT
5h4Pxz8rdB4O+lh571bUK0iCRcrR8jz3XWNqdFFzJnVSLZB6QX+NSY50NhgunmEw3MlOH0TH+1ed
x7rfD5PBe1WWz+py0qRlutt6Xn4vHbElZk43dTgjYVy4k7aBL88xbFCh8ljfe1HZQ6LhkzfKh02+
Ta7u+IQ7lzRO20MX2Ru2Pl+ctDmFTp+C/Qyic45ayHswvJRlnZ08BWPodFh0Lwf7jSCBRfJX644F
qKwPJemJTqXq1y5I+LpPefZhaePEPJ9RDtOYlLm44dzNEXRndETTj14ZSbZ4/hfkoLHgGBF/9jrz
LLWqHOp3x7gyOkZHGy9LB1TQzdF1D/pWghR17ocfzUgkK61ISUGj0S9aHjj7kJzAEuVz9j1Il2OU
mt2JMNYSG3OZzmdvU2fke1PPgounHxAfdZ/txQ9GCj29GKbyZOT1105XsOJxq+mJH40MRzESr05Z
uygGtMiY5PE+sEuohjoagqhmFd/avH/2/Up9x8lQEDe72vT8t4y4VlIxV1eViuszaaCLlkK2wmWO
YRfmQ5AH6dqkjX50U4z+NW7SH6XtGpcGG4vH0EIfbmKKe5dV2R/MvZsfrhk+9mOm/cJm45R4jcVi
6amZ5h0T8pwcdtsCl7CSnYe48tdgwV+Heb0L8Mb4MOPmGgHk/aFlCMMpzyk2Jq+6XdyhzJufCo04
ba7E+dEd4pKkd/SVSV917l2IDGHrhejTJ+2z2Rc1gQA7+lGH39Rgts9eoy3o/Nw9TCoxwjwOC4yz
XYK2KshYe9Zf5njI34cuXtiFaXiTalqhNwpo4h7mvf3sdxN5qG6o4GoY43NUmwu/LG5OoILjS1Oh
EWIp+QW7J0wcUru+EPSrj+ZCK2dlbrwy9efPz+QgSVAcAEEdY4VEP0mtdBfrbUTwxt6Z+guug6/B
zAhkMNSeAl8vcPvOQX0pWvmhOy2atVn+YrFa++hnV3tpG/0k+5A+9e46PLR3o/2zY3D+MEPHe8tK
5PmxyPjoLWPCRRsT5mXfiBAcsWZcTZeait7ia9UTuV9qPcni1xwnXqmhB1y+Nl5yCv3S+miLCrPd
PDvLvs6z1BfHry9rrTSrl3aYr6aaqMha6JekSufHbCladbib41YnXEOt7Jr+1LuKjZaRbj+Ouuaw
5p2yHREdNAOk0Vj2xBbfmGnK7jK9th/VQWOvP7Xz0YyiHsHapS67pCCBic1T/yiV9VRZ1VgkVQvC
qNkQXoY+IyzZhBimuVYdQhhCOUyqxfIHSALYHL3AnslaACeiOrY6vWdXna9dOL2vVdmj1WV/i6zk
MUv7P8wiLq4ZEa/Hvq/+KVDAdI74ylX7TzsG1RsfdH7K1rc1HM3YNaNW7QCQIy2ynCVqCQaNeoxg
gOkHT0bijqewh0yppWrwxJsEScDu5+l+8TCSNunnYg30JFW3Mp9h3BFlWI7f2ueqQb6othV0GYOa
qZyvHcLJD2GcUuRxmwMwhmI5pCVJ5KUtMhk9EQIKgHPY7Xtm5R+lX4WPUvO8yV+glTiSLzuHNlbO
ymDHLKTz7l21c/3BxvcDxEgL6IUeFbBUFsdvUglrckzo1c/3UtVaoByQ8dKzVMspj6/+4IEcXo5E
xjN7modo/cPSZFvTPqrT4FVqVjYQYh3QRJFqhPf70TaXQPRyeGhb5Q0uhr2Taqo71nMNBVdq8vva
QL+kdlY/y2/PFpzXaMUKfprL716ARZOulUeplpjL82jmuN3Ib7MzZJBihKCWmpwt8vvntCTES2KZ
1Jql5epeqZr6ZpMsIJA8VYzVZtFcVJvMUID554czFtMuDgLnGwDiu5otPOl4nxpr/pu4xZeJSOif
ZQddhKR8+IbPN596poY7PDrLRxAc6aUsbP/WGnN45/tKdCEPmV8KRDyf9Cz+kiLP9rOdnFdzwq/d
ccufeVbYWC4n400rMTV2Y9A3xH6in1cS8Q0RfBYGWuDGj+mYxyBxguCOFOk5Hud3e86NHXKcwDfK
1H5o566Yd1ml8XjzpvZp9iSFYtvpE9FQJLL9bw4Kj/s+gYHuDhX5tKDqAVwBPYdDp6Kx2cFi8drx
DrD8fK2b6ju2mcrV0rLp3eoqHrvxWcMP/gu+az/y2d2ToEe5u/RPoR3+qroseYriCN3a1FFO0PTV
L6UVa0xa25Pm6vZHaJ9JiaVfjXkeToYSxUdXSe8CxfvBdF29mXX0y4yK790YmqR3KueigRgly+Zi
nIXQ2FjHKQpMkB+80Ej+GkgSpZPlAkWqSFY6vNhJNXoHPSS9VAEEeC2KMxH5mJQfpudtHmP+gjox
WQLtazUH3sXyyHwCfE+PVYg8pukAVhrAwjdN799bf7mwvh+HXHs11OYGEb3akYUKTmpBRMxC7pLA
y0i8V2VuXjvG0zj+peN4YrwUre1epqxD/nAEoFzviTMqF00hrwanqTrBndeRB/GN2w+gHupjSgTs
gL6SfcjtfPGRna98HpHYtIM/q8yt32adjzZN+pND4h5wtxMSMaVQzDG8H734x5RjujgOaOditfj3
DA2mbHUPN8Cg2Vt92L6QvNXOVmWFt8DKicpHpXsIctX4AvLz+2DF5d8mKpjkgn5FXVdB/g4J1hcl
4hBD2+1UROquOPcNr2qhRc8VKBWpSVFZrXaCOE9wbOkhhV/qIF1G786HrPKKjIoG7C++gI04xngx
PPWaqb5NpFaPnk6uW6oWQoqPWYwW/LKzB134NhiQsUe7v5cmA/bB2Yns6tC4ifbm9UYLyhMA0VKT
Js2wEHxr0+QmByxfn6vBl5m5S3QpNH9R+yy7t8kH0mpG5YvU8KQKjqnrY6Gz7BxZ2ZCvbm9S83St
e4uUFISAgyS9tOl4hFx7L7dh0XCAFExKTrwa2IsuBwSuMh2TKlFBI9CDWXX83OlkH5adylKMA4E/
BdLAVXoQ6h5ufoEK1HbKwE1viK8m62/OoqHYR970NsWEOyZL098aH2u0vA5vaRbypSva+G+7tdGV
Zu706oT2azr8LPHEfSemuZ8Ma8SaJDfey7H8ESYITcg+QrTqHnFK7wJi1Hy3NfwMld4bjtI3N/Tg
VmFTs5e9g0qmB/t16+ybz3zvS8Aw9ZTdvJAZBFS06FUKxFGKY5X4xTH5b5s+RdkuqDzEu209ep2C
EZSX76H9bZ7TMDLe3KIz3pJZYdAH03KVaqx43VWbgYdIF22wjTc+YJOTRWv/vCGNPKLSerGXw6ug
PgF39xFEh9tWKZ3zKkUSN4x2zTBenSB2Xlu00R/HWIFmrgNAK8wAdjSONGfpTEQwfEFLjjWN3+Z7
UL/NkQs0HgE2/3O+uvu7yBT/CLMfYBS2Ka9w6XQs7ppurUpba9aHWuN7JjVMTIvzXAGwW6u6z1Fz
dvYBbjxJ02jMpPO6WMXWowrepG2a/ZuW82JIrW6V/tJadUEP/qgUvT09lYBDHtYmWJA4Wg3eznDy
6Nlxec1btLPsSTd35HbJFBtD8CqFp4ZntTDmR6mNvts8RrV7LvQ0SvZzs0SB68rZyd4i4iufWjqh
syaJT1ub4SW/PFXlo9eXzYsWwSr75eAtOjbqqxQ8Ryh49GSrtzbfHD7qSB3vUfRRX/vAj+9rzf5j
65CwTkF5o2nOW5uLXVk7ridt+gHBCmSE9tZoT/d6FD+3o5c98g3MHkmh33pIEDepYZRpqzvZ9NLw
VWvN9vpbmxxmNcX3uvWDg1ZWGSCf3HmRwq2JEjoQAmCo01aqCiBdcjH1cEjgqL7VsV+++UlJeM2L
o7O0ZVFOrDIGYh7mRbmfKl/d8ez7V+lsGni0FqgUGybwn1LFDitlmD0GXVS/1XP52hIofEDvtX4r
EkRuzVDx9yp0ULwehjunM3suADtD4FMHEqkgpTS7flOnOn5qYvcqO6UJnzGN4H3jXbVpKB8nc7yz
67Dnfg7GR2MO5c0b6w5U0BRkD3VQHvPyqKhDeWgapz5oVjADPPKbk6kYzkOfQNGIez9Z7MeO+Lh9
bQy/gA/f3/tl/2D1AYrtITkpeAnf/S4+WSGCB4nFSqdgBuCVWnUZI/vn7OYg2Oqr2gcwJ5QQTLfa
64eWOci+YfaRe/gL6dluBiW8HyMFIqnP11yyfeBjYNebYNBVZbiBmPjQaic6B3wQCHCrQNIBKfe9
fqfOaM21mmKQXICd5CrndNS/sO5isAG9cCgN9THr0itm1Mp91ZXQY/vBvWY9BDjD+IibIWb557JO
Bu2Z9aH7NmeWdpvIaBPvaAkmGsUuy6cWztROHXHSRZ2Y9O2EG4BX9smunflGshh+UPsXLWy850WE
b4LEYE+VCe8xMO7NJlZPCsYouyL6Ms/zOxmhQ9Rq5amwW/euz3CDIRDA5lZMAwrwtlHdIVr2FYTF
iAtd259KJ8THVdf9xz7/yWnCG3Irxg7d52HvmAaZ20LR7jPmqpk1qi9GypmHKpvvLARngxCQSKZg
uZjocPKm5NJoQ32rO78+Yh85HBrHCe5Tt54Paqt/DUb8A0BMdcdghqKhzuWLBfzjpdLNDyWOqkuG
WuM9MongSvimHNPGae/LoiBKog/wt2Z/H1RTfw+Q4NLVCDK2dbLP6/LsZaN3zY2pOqTMG1hameHO
wE1rX/fdxaoWRGDQaUdzsJMTAOHvSDV9W8xELyZZ8j1Xq98Dh+v2qLMRweO5sRsFuF7StncaJToJ
wLXQkmDF3hl87Q0bto36vUr0CV6dWd8NAA2uyhLwMJoXmVFry7SaKQqPUUceJA0RZskTJCOioVU/
9OxbbyuPaQrPF3GUfRq/gF7+e3aN6kb+TeVLmNRorqm3qai0VxOGh8ljT7rXrocE/I1T7Y08jO67
vApuwcgMI9N4f6cQX560K5HbG5ant8wIWTk9mhRO9IFRLxPMhBiqXdX1ObSn766puvejm7R7QoFt
SCh0BTvgrUZuyXauQR/iCBFAptFyTMuKeomUfIUIkO+HOPrZZCUu2ZF54VveJyBWkLeqT1zQv+sU
i5iRMDzZB0w52sp6JjCi72LQZQc/bt48t4Fj5ja4v6lGcQ1rxsFYMffz0Df7siMmUOfPaJqq930U
afftUjgmhpUOJMw034V64B/NDqReqOmsUBSnY+y1mmOQJO4eUNYpKoKfCpkHlBgiFIUIZfzoraH8
0iJrzkf70uXY2DkunCY9IAeijtBTPabHD0EDkGd+YUXS7sl7VqX5iK15tsMN4CON1ZA/71gLhPow
QS5+Gj0C7LXeTWSFg1eEVfh8thUIJV/twOGb8f0I8nKHbRazChaFXaLC4TFbgtdzGpxsb1Gfrfqf
getnCJQZwBtdPQXEYOYAD/1zOGPVqEOY33UaVKb21wBpMAL2e2w84Hy17RB1dnZm3qp7hKaLo1p0
IJQ7BQMWTVWQj0QvJgh8Egul+zZV0+sY2s09ocZsP3cTomhZ+wR7+ZVIc7Oz0JO/epMOClT3ratj
uzfF772bkvjuzVpwOlXcfWtc776MGGbNRmEYS6vqMqOwhIXqXwNA1HPVdX/hfWDACbaDo1Im08OA
V9G9Q/C4WAjEQaq/pY57B/5hYpY9+lzB4a+RVTvRjQD4UhwfdaPzd00BiSKLKwIVbWCSdSutS+VW
xc5K7PYMdL0AFOdZgG74GJwgM9+cnKSUXqC5hXTsW2l1LlGeQjskcXwup9Y893Xl/ZF673CZOrX1
f8x2fYDzzrfUWyAyyo/I6Pe5lQU3fQzwR6zU5sBK3bv0AM/OFjhQcCekpBSfxVsH4d6xCoIeqnlg
zvjgjdbwnA5oFDnUEJNJjq0ZvOeZYt9tRTUUzlq1mflf7RqKGDZfj5bP3NEbLHCMbgbQs/K8kx/4
3j70UF/TGPr2LJl3uhrwKvqmcTfXMWlTZh8/01w/5kEy3dQZ+SaEol60OPhlLQ5RUHXu0S2Wh5HV
GR/ipVjEc8x81O5Vs25fhr6dHtt4GbmpeWXQvtQRU92qTs9l4KjhPnW4jWDCrkrL+qPrU2YeVvQl
SXV0Ds3i2TJG+zTmEevvpfDdh9nr4KG1WnxsupfUaZJbyPLglvpOdDAKCACwsaM7yzZf9MCAveGN
PFHYPQ4grojvxcdBqV9mDCoJ7LE46xaBMy27CAbMXjLSUIWBJZrW4nUFAvO/hdKRL+rRNi087DKM
EEktvwSpMWZeS5gFvwYH2fMlEaDM+lH3sXXFcAuOBGagHhzroAeNNQXDxIrT51hCI/cISl95UIu7
xpye1XAeoXb49mFElWY/LVVkCqZ9b3KzzNQFaOaEKbySDunJWQNd5JnFHYiMyzDBSAGu9NiZ3YvS
4v+Um3Fy0DHRnPeCmQsXAr8F/uzoDFMOp2B2H8dU05gKdtmTR2ruFjfVlxm40QdeG6ANi2/hEKUf
ao5LjNf+dAufh1uiBM4SKqhnnZVOygPleK72IMXEJwyAlaccfOmNBjj2aqWUCmBPH6TAVOfmTU6D
a+V7VAf5NYtLhuyxcw4YdgMPIaUACK6Y9wWKaZFT2LwX9t5kyHsYNCi9NUAB/NeGU9Lw95Ac8R9i
AqyXZA6/hEjBIT56mrCWOzjOCMF9wRsB0D4kGncX/d9U2ad9/TfrmvauHbJzPdZ8JkEFJg6W1moC
SaiFx1nXVyf8s8hL4ysS8ihyjq96EliXdFBeZ4IAC71VPVfmYjwQ/6V2xiX2xpBs/cGLZ+8aRtZj
TCptn+rIKrVqjvCfAWLcvnNNfbrX0vh9VFmlhlWAjGIIZXgxaap8dG2Shr8HFOjLqgARZHV3skl4
g+Uq7VU4Ip3+7gZHewO26yKNrUwsBEzGaW3B1edp3xyK1PaeYQE4T+r0PoPgezYAI9h50JyqOPla
MjFAvjICWlmSTJXqnOoZc74yA6CpKOekc0PmT0YK/MU65EFn7Kuy6C+wI4r3zqybywhbZC9VPXEa
8Ma1hV+o0jwwXeb/aTv7oJfBz8lWpnMRp/Mdwh/P/QzY23Tt5ClAyuUpaLSazDBSmE7vpEertqtz
CQ3cCGBnKAkScxk/b2FquANSwU5IkrEIds48ZkdW0U8GcQ5G8UOWPXUhYLFvuf2OaVl7zRbMTLng
6kIQFlfTeYoW3GhtTOoVYES4IEmlmPToi6IY/jH+b5O0S/dsee3qWxlwXb0WOt0uK1JKAXo2Oshp
ra6Cg3+acIS8WOF73IAU8N/GJkhPAXReuzXgFg3jG0LlqBviebfqaghGSHBDmcmCwY0dlLwXwQ3Z
0fkpJMnx++Q2wQ1cljUfmazyS2RT3mirgkt2kc1kJoIEC4t/b6gL0L5uq6MgVCrnaYEUMpfNbkUP
3Dpo8Hrwd4miLXEEWgOwWEeyKn86Sn5I1ACH3J9mP4BiXi5cs5xRtjZ8oq0l6nwUqKI0jnM2ZRfp
GTktVwZZxOCf49vlJNJLC9VpZztZepBfmaA1TQIW4bPF1e8cNOpZFEYcbw/JfbiC4fzRLfdvNCPn
kqNGLTlgKRK5/rIZs0QmpYXxnVSzrDqHpaLjP7P8phzcZ4B3xkX+pPwMnJfDqBoQJ+mro1eWP+W4
dAzgmC+3cb3D0ih4qdwn62ItpNGtbSz17ozUCp5MgD5W7K88DdBuyVCPUzoeVb3+JnhgKQZg1F0N
v454KpIjWTXYmBFVTsoY7zZHSXqvOK9QDf7qYS4evSbkjtpIiJ7apHmTe28n7tNA3Oc01wbDujVE
6O0xdSe9VdxSh+VfG6LZtt00sMM6EOomOMjtkrshWyUen8lONuUpsELdJ6/c7byiz2/4Onqgz2Rz
KSAi8Gwo5wqvd8aWIZkBIgBzxmoYI9DfNuVoB0cKkMiukd/WzTntQUPZ0UX+3tg0xKibQ9wmX+dR
v8mVW68S1NJdYaXTQa61XJWkLVj/txriKwsGQO6JHCFb0rY+DlKXwkhxDGm6EIgmoo9D9yo3fn00
5dJsT4PsqYl87iow7Ae5FPIj9b7m+rRBoe+JoDPLtarv7WIbgtzlen3N3OlngFfGKWM2wFP3plV5
C9M2POUzROdWn171ZeiQz3YW2855DmaQwNjx7VTonCjhNugJWUle/F9/+LffIJvYXkF210N97bne
PdRkcCjtDf0gQ4B83zvkxi82gKzxNYXLu17cFU7x21vzG6ji8xU0SOMVEazJuTkZYa7Nx9gN/1K6
TD1uV5hB8KY7LpTubXBR++cME8uT/Jber55Se1ZPaDT2877Jwvt20BVgHss4tLzWcqRs/c82rytn
hAPC5CBPQh+nJ6YwLF2WB0EfkXYy4Vhvj8/Swa5mOpj6fkCC7SJP8NhZw2XKLZYl1TF3BoyP3AVc
+T//rl2kVz8EK+zlBnCFBZCyPXtz/ODqC4DRKOx6kbdheFuGZXmSpLq1FUR/lhHJ0mfn6DvVAGYl
fXYChTFS+kuxva2/PaLrpuyfK2+4eI25lydhPQRbgbPypW1IEMhYyIK9OaPQfd3e8O1ZljapBstT
qPb9qQGkdw6d6CT7THnYpcd2/OdHUOpy12RrPUbq6+an/VL91LY+tmVl2/8MPdjKkeBPzWsAV26X
Ao8pUkBuvQ3Ceflw6B5E00BnoTrpJ3woyNMzL5A7Ptg6xqDOUz63Lw5zA9aH9zoRi1kt8NhOXnJA
KUPd3VkLVnUey5d8cLuTac5MJRpdPahBQeymR2BmR4L3JLyDKV/sIs15qA9BVD45mBdvN17+qlTX
12mrS+P2mHw6pBjS9tJjPygPoxT1MlzLlp5AXzJjOE9y9eUkBXjGCcwKj13vQ6vfy1sCq51W2fyt
dXCNP3ILESVZt0y4Bh8h1f1pC5ci5IJ1sZJeiYNDDYkXfMOY6B9RD9wdGZOjXGMp5LbHy/QEoVzW
yFP6PZ/0mxcb2Umdx7vELBEo87qLDDIao3YLZ7dEPfcQFsH6BTDan5Dys6ucUO68bDHStwsbxo6G
n/PgPWMW566YZT+x33w8z065PBHbYKBqqnPluO336e2oHfoJ4v12FcvMYSRNls9M5mbWwbegCwmp
BF7AH+CSDWbiHvKj0oXcGpQTA12UUbOOq46ZTLbA61bnyXWuE8Ac8rln6JFoFEf2PsMxbJ1drauo
SAsKcm66tg7CcKkfayMxTnJ++V2+HY3XVn+ajbw9qabxInd1u7WylXfdj9iYot1YFCj9QyH/Z4G2
DRyKfPulvk7sWJ6WONKwfADjf9QyO4ed3+bDA4Ls5gVoWnUT1s4QddWNZ+HvMsyy9f7KndjGmO3G
8IH+lULPNCevPlgQpJHFcAwcTgpeApcR/IBC4LHkksmdkcc6UIk9WsCD/QLfkP8O5tJhG9G3O7k+
0Mt4v12Eba9sSZf/96mYq42wlx62oV5+jFTXufhWl621cY6w/WBCizCDTHSVzr6oeCxKF/mz65RL
NnHY5FVbN8lr/wOrXz+U8jt/m2Wsx5a5uwcWcE9CEHsMPvQyfyU5QuhaXpO5QA5mH0zmX2itEE8O
++RSNGGoHqX7uukvX9AIMEgXpOs8Tp5UmdFtxdY2zRkpBw2lSA2Y2DIJk39nK1aUpNR/m8uuv76c
R5g4D2OBrlvPdgM8/WSTpZr36PUWJKG+u/JDzPqmu7p6lWmZTOpkS4r11Mu0UKokgtC8DiCAbJ2l
y1aVra3YbuPWtv2NT8dG+UeHUAdjGGOmDJwdQID8InV587jiCcv4Zf/64+dSK3aRMqi/TSPlFq5P
3vwtgGh/lcc1QkkX0PRyD8KuQ3JDnpR/35Sj16EKUE5zccv08JkKEsAU2ZZwnzghQvCQvduObQ0o
O6TY+kl18H8MWp1f11+/PMkr2WN7Z9b5zPowS6un5x35k/++d7K19pLNz3U5aD3rb70+/4HPRyka
iY3WftdmpGZlXNlmD3Lsv7VtXWTvOs+Wza2Q+7FVZUuO+59n/W05I72l46c/9W9tn8766S8Fy4CP
0VzdhTD6llccD2dyFdW8rlXlhZeCUArkTGhELN6XMNtWbG1zhico9Dv6VK3B5tpJhls5+db1tz2y
6ZsBCCFS8OsTLS+LvCfby7K9VP+zbTtM3jvp929t/7+n8ud8IfcXMWi/8eDi0Ma0dpkLy4drK9aV
7Fb/LVbxb90/ta3rieW061+Q83zqs/6FIfHuNWX4W+28cC9Dg6xBZWv7RssYslVla5uQbZ0/tX2q
Sj+/RzCg/6HVSCIkhQ2Rj5eT3DvTW3mE101plfpMKJtldVZlJ90r3rbhHTAVtPGtrswLjVzqMvIz
FwqIKFmZ5a6hIz+w2nkvwwPRfyRZG5SB/6GrrYOGrRJDkNGlKGdImIi/Hf5tuN0eBUcW/Vuf7THY
2j49LlKVvWPQpIQsXJhegzqbh87R03kv698EgAHhomR8D9ohOq1vvFyUrViH1a0ul+t/VmXH9upK
NSCQ8s/wLfVPZ5C2OUvATmgJr9E22K8T63W/3J/tyAavEhZv2dUiMGIsEZLfVo5bNzlWCpkYbFXZ
+tRPBtGt7bd/XPZ8OmTwKuU4Gw+gAp9rqBS4BkgPIuWGBpJj+XCVOOK1bzJ0+VmSZRe5MmXS59ll
Vp1dkznWRV727Y6u7/5vwczfpgpbV9mS2xsVPRG9tdMa5Mqd/8PYeS25qmxZ9IuIwJtXhLwpqXzV
C7Et3nu+vgdZ51ztu6M7ol8IyEyQikKQrLXmmEBPtDgCk6LCyh5mpyQdA81FmS7iJ/oVpxRXwDir
cfMufsj/RLVqOVhjnU3qpCE5mOfZPgERjEoc0ZpY1A3ZSve+7RuBBP8sNNxy4Q5bs4EBGTfke+TD
UJVgq6v+UWi2DRIAkQy7RpxV8X+pM6RMalU8lzE6E6EnV5d/8NwC3Wm/4pl/nX5xUv/4F329un6d
dfHOIla/fuYRycnZ0ae1OMviY+8L8QXum+LE/tX29VYnev4Wc95Hiu77n6SGoboysdZzsTHEKi7I
/deuiMetBghwraKYZRPpGQDSYo/PJL2GSu5Ms8D0LL2OQ5mnmiR4N9XBU6RkW2U5hpzU2bkM6tYV
o+YuG3fSXOqe3GcU6Q1D4TYRP3WxcDJbX5kOBZ4KNUWnNLE3chQa+RpkEIbLvNmviUpSNTxZ+0YN
mgc0WeSagcYiPM8s3Iti+ZT64/NS0f4YgIF9RH9Te1DjRqgcbIq2DOBRlpCeqEcoELFZpY+xY0EW
1LvzFMNCsChb2Kjk9reO4c/XtGp+oHfc9bpSvo65jqtW6n/mJVPyGh/4gx/IVIpnzXPvzMY3h2g9
mV0/IOGgtNBxhsENmrp+q2dqenklL19UOTVXEHUor4rAdsnFYgugE0qec6OC3yTLXgUiGDJUSR03
RozVZVx6CCVhJjDgKBAmyrYpzPIyT0l1EWtikRWFBfcszwELE4Q3ijjwygr8kD8NHzrJs20rLyi/
TK407EggcXhLANi1fd7c4iKGei0j+NR8jERlCIZemxXUBDntwPtwU9gHKjVIrzkE21uoX1M/Rddh
WSB0ia6+nHyC1ZT2oqnMMOmGuwiVqwB8phlka6zg2kDDvspkQq+ppCiraRwD3iDoiE2H0qrU5Fzm
WIriIetOw9BdlKRzHuZlUWeU7ZlcW6irGXHvCNUsXSmlhSvaQHZGnzCbG0cVLoz/a0qi+fK1RTUH
5F+La+6+fxUZzgOUmWhVha0L91RbW4qhe9PU5DDeKKYvNEU/mBalzpS1Kp5qqknrYgUPBgMH8NIJ
y1OF1O7ULIv7JtfnNimIoQ6gjUy0aaV6yGc91VaKrikHsSim4N/Goq+k1eSgcnfClGAzUIPn3qdg
1DbH/iMZ8neNVDp14cj9+W3p6JmpTKRaoaigxPTzL9Kdb2GeqB9Tk1CtABDnORgzyq7hYD3MCrlk
Y0qMY2Xn/UHt43aXpnFx4V+gIPlv5cdmlLi4slQ/y1r/XEMNOttR8jCYVYP0Vaof457EkQXscS02
RQep0Bfw6/m6Ht0e4w53WobHSoopX0wt17IfGWyaLAnZLfcM74+djfzTSmf9KA5VN7pysZxwhzgM
p84MLNqGB07l3b9BGyS/w3BOvo5ba3P70HTtOpfB2qx8LJb7IHvCqHAmaF80vCub+hGhRfOI9ry/
EDreiy2MdttHTOsQQ2UjsKZlhGiztPLvnRL7WbbhceEaSKE2sh8iFsuqhILuBD+tP9UDYeUyhXYi
OixIFnswmAnVbJwKVZfaLbBNZSU2xenJUnl5VFnUhC3nxxxHCl2qZaIXb83x99efkya5vzWLGs3Z
cv6gTlORl00O/vRcM+OgQ04Rq2JRBTMK9/u2uNrGFoTkH42iW/R0iDu84YHCGSrwgsGlrgtLhbLi
pqTW73UdhLveHAIY72H1WZYb0R8PYb1JVahN1SxZBKwlG7dw4oH7JoiCU7cshgTuia352z86+j7F
TuY18M14jYQhPpZjhofhshBrok3nLRvLBhOiWqxEDX6D/8dAscvX6Pve3Yg54P9nl9QeqK+Qle3f
h2m7AsjtbbyUMtHA1V/fTowWHzIVpdqc0nbRUZB21I0WBSxEynO0LHIAE2exOfk+xMLIHxCvyzHB
9aW7lCGXu/dBYg0HvSMPvo48MjvHNlGVsKwcPDEmSTpYrwal+JClRO9fu4pN8cEt1NGdBQj8a1fx
aX/skan6uisp0Pi7Y/lWUxkjdrzNhfmeYk9K5dJsp8d2qtKjPUYUnCiQN7uMPKNMtmKdFKHyJJfh
cLLV+nseKvLTYBbykxrWl44b7IXcNEoXoIM8/XoN/pdVt+rRpLTk1c44FMmc8pxCM3iNKukNPXLw
IDr1Mjj7RWxeRR+VwusUQd1jvowc69dkUPRnxY+KFyXZiyE8c7InuWmQX17COp1OfaCk53FZAPdT
B1dPalbNZna5Z1ONt2yKMQhNSeT49i85GXAvtYldolxKXzOnhqOtaO1KbGp9M+w0XFO9Ujcg4rum
0fWP2FiBLjJGdR0hqHxtemwRZPR620Vf+UopWOmZma/vRiwzr6U5PlNC030Y5bfZbuw3Q7LbQ1ZG
oJNMtftoZgopZMvIr0B0YOmG/e/AMtsPSrZUb45xETcb/1mh+AyGbTtQ78laHLbrGWtY9ML/NiGL
/KfzrzbVsKiKzeZTOTj1Gr+2EsKcVTxnkmEemrSbYG73xbOKYvoR63dXdEqUsT1TgfGGklc+iybT
b8gv2EO5FZsjNIm94kzJSmzWsa1fZ7J0YkscsRvkswzrTUURfQymmbqEwgi1Yw0rBll07UNhM/Mz
Qfe486jFA+sJWnZd+YN1ED196ztrXRkMrjvcTmafOw/AmOi1l6t+hcYnOohNK5JNyhSi/ig2TYyI
8IFU/ZPYnKXpm80z/yK2pj67cr/Or1pMfY8/BrswGqRbmrXyOfKREYc+dlVDXl0p9FmDnehvpdO+
JHErHylWGG6q2vJTiaHKV4l9EgNEO1zETSnV2UU0iYUO5SgyETDUnYrhaoF7bGYGNzE8Ro52zfVb
0xQbu7MrDAvrNRjz8mhOVnGMOsRyCyy4PEoyi6arbDCz8uTFTg903Iyah1CxsAKfjGcIYemHbFTO
Gm5muRObaHQoqVeL11IfQVJqPbUEyzCln3wXph9VNfmIu7LcUihepR9UUWdb5PjWRiX38WEa2jG3
JeNJDzPrXCYGBRbLsHaSf01US+55tClnpnUKbkSs2ctiVlJ/RQSvoX7337b7ELFmSO2vqleV7f+2
v9pSANOZ8UM9zs1llCrKpQsb9B1VXTpPol+57L/o42C+NtYIHyhXi1MWaiZk4yqlIm6Y3/rKvomh
o5ae6khz3usmlz27jo1zWjoYsNQ1tBS4sC/IkX5IwK/WcbGyKRs6ySU/KnuMv3UKBWKGZjcPjt4F
B8m0km2UhvITVJXaFYe35ne5dJofHXkjyoj0GA7jpO2I2ZZQd0vj5pgwx/m5W4AtldxNsrqAjAuj
6lRyTz2ZZej1vhofauDk/3R8jRHd5b0VHQnFz2D8PXkO5NgT/SF1jydxtNiyaTQr5ISVpe+/NkW3
6ijJuOGnHX2NDBT1ZuiJsZXNAe32/RCGpR9NyssPVmhI61QpVGypBmtnUO+7x+umOSmabm3MJJuu
Ez4uXt/KzQu/RpnSH9v6ZO58g80j/W6cZ3tImJKOhbG5PZltof9AkwgsUuc+z9XHjzZLLEQqwbyu
q6q+xGpb73StGg6R3Rq4+/oltgSdBR+LYlVufCgz1RIslt/7H3EwviSRLv2SqLT8+qAsV0DFFcbP
KR2+hZJkvStmk0E7Vuan0IQNzhQleEBCbW+zBSouS3567NPY2BIOSB9spEDUODcG8TNuZKY/hx/c
gD8RH0o/1QAfZKqTmGEzCU8CW/+VQUZWu/45wJqjaR/7jpplOMXNs9PyTtj1lfJA3UZHeQ4OS+iu
LI/gmu/vVFXDg2q0FqSBnOIWp3TZUaxZVk0KEATCuUvAuuBf86hYg/Ocp867MsXSWe8dh3MAvrcO
0/ogNjsN8lxuxd1ejXvAVArzsn1XUupWNLbzEiBId6shlM99VfovUT1/qEagXsTWvFSAW6rxIIY6
inWMFMO/iq2wD7ZtWqaPeqH6L/5MLrEwmqdSs6wXfzv6mfUR86jctqPcbq12CD4LdVsPtflZUpGF
ZU5V74ZgKN6xuVv1RmQ/8h55wuShuNS+BDw/QLzR9aHifrUtHVFBxhln3UXJMm6BHU38iACvaZH2
S9gdGsDUQivoXu4DGq3WvMrsjM2ApeClWxZcGJPX4I3siU3RQcK2uDQzbltYVh8pduKTg66iugHD
UZfYXXHRloUJivdoS9o5t6r5kSjAe1dG0+cULYUeLXoOOFAg91L1PZ6H6XOsI2M1Lu3R0v7f422Q
S/fxvu1zHMrTVk1gA3z79/j39v/r+P89XnyuWg0otx19redGvBp4Yb+Vw1TfVEtXt+bSBi6jvomO
nJffrzYxBFBkcyuXtr/25ckJzkpytrHKM1EsjEVt6VSNvOHKyP5pk7GPdnJ9cx8mOsfYcdy6Rm8Q
lA9S1hoIJtF8jUo9BGuL37rXw7HxslEpHsRi1Pl/Ff2r6ipNtVbDRD4FFUI8blJiA0K7fGqXhdg0
NQnR/dd2Vnk9r2uwHv/tFe33TbGHaINtd8wjCtruTV9Hum+n3PTm0X4oOV3feuw/IJI5Hwl6Ji6q
Mt87PlpSdbQeJ7N3vmkA6IgWOsODYdsYjibwVopUjsi+oiZGeLxvSmmjqc78BpFh2HYcVQBPX5Fl
7cVnhBnlfH3VGmecsJ2L3ykkupZjY17xoHLWXqgbMXAd0LSN2rTjQa1DmN2L4Y5w1Pky1zHCAnEu
L1+iQyx6WN1rmyIrlOi9tddTvQSu0/q3zEqkG4DozlN3DjZiyTzDdNFgxwAht3SXKQi6mHist1KV
9Vte/sDia78rvf0EMTK8RTFO8EnX9g9R0ys7OW6zvT+m+iUMVDwxpHJ+TcP0N0WH2W92DrGDP0i6
Dh0L698bfjJbbeyCS1U0za1YFprM9DAswCUuAzR1kSI1lGwYbXlRUnTxIJPl9eAU3UWMF8MweFpj
GjlhgAacJlk82SmZx0u2T24BsA581Zr0CnQIgwgDYzStk8cNPmj1xQi6ZFshrTknGaIKbdTnk2VT
WYw63jxa2RDtC1DGR0ePjD1hj+LgTPNwyKpx3EtyVB4zrcDYx++jU9L4IJ4Gyz4l5YTXa02QJOoS
fxO3rYwDg1xvbKcYEboCXQYA1V/JT5TrNLa6mw/tCW4wtYPccagGqvr+ae6w+sHceXyODPDIne72
XUhQKijkl4Yc9CocZe11tG1Y3nBP3/Ce6d0qmsazjw8VCOo89aopjCBhwY/j2YTgw0/n70ljr338
yN7JXjdwbaJFaz9HT9SS/o5Mef4uJdp3Ar/Iy42AQHlgq5us5eHsD/q2X45gx/h3UAdWYvEw8kJl
TkA6KTH5XlCXqHb6N4daA14Bs+EIG3W81hipLzT+GehafXaMqQOFzC+AN6NylzUKIBngfeMlhtbC
pHzc5boUPfuSY10sBTWtMIIP9R7JneEPuz4dpnfd5N1JUYJnu+CXokx5ATZAHt8jCgDXQTn0O7GX
Gif7WhuUQ24pg0cssTigCIp5VV0qgw0HQw6/db+a9Akgohgi1v5oNJce0fh3z334mAk+IR9wP45o
qyobHRoJvFWGY+DFKFusHFupe+0wsDyMvpyBr+CUZPC2iVsOKD2WTYh2znpqC3wul01VnxAt6Uax
F5t+Wisu6sTYxeQBkZxp8VKwLNQ8xO+p1KfyODpJhYMFa2JxHyPWRBtO44xuVEqUhpxqrP/HfjPA
qBKB+n8dW2z+8dEWPgJ7ZkLuH233XcTnj1E5H7L0vZnC8Jl7ru8WsWXsVR9tRZ9rT7Jj+VttCKXV
nPNvtpwivppVsRNbYiddc57aLnPOhiHtQBfNF6drkBS2efvWj1blaoMVfGsD6RlBkfNTV5RNbnM7
gAO+CpRcjRgAlLfL4t8EMx6gg8Tfq6iOeew07ftid79KjK48E+c+ykDczwgFqnOuVOEGnOnsJrpc
ne8dopcJ1j/jdCx5itZayd0rJTI4Ny9HELuIgffN3hwt1xpqcpb/+ZC/Di2NCXoh1X9NqVEFmLl8
yP0AYjMd5B3Jr/jg2YNknboxwIAI61AcX6Q+REKiWlcdkuM1NZe7r1JQYaCH9lcbSl8slVJ7ZxEq
OFsyxiWxDOr/a3Npw6l7OEfLQrRRgqms8UUjC7L03jvEONFW1XK20QdcAcRma2r5OgIL43XxRHi/
qr9HCBecQq4/lGBC/taX06tV8tJeT43/lM9571Eq1t/ULoaGaY3Zg60BVYmBuJ0nox92BVW1EBwj
avaxrdobqQMTZLmLD5YcXfJUrjYZ77pXGdYuEQOi16lRSwTWi+yFbxeuiHnbb4kJAcWYdf0TT9F3
v0nNH6XhH2QCmQEkHHRNSZ0wlX4pytYE30eQgYRG93ucnJOf58UPrYm/STpRau6WFNBTNWQYPW5Y
OqgFA6RnNmfDi18PDUxzXiBE72iF5THMkAKK3hwLz5Pfz40reuM0zPC8hCkneqfWTC+1pH8my5HI
eOQPaV09ib5Yt4k5AVpiTh49lK0sXWKchFgPjDl6EGtiIWfBx6zK1f7eJNZwQw29GB+fr73uvbKV
WduYRJQr2qwmBDdpN+hOgYOu7uPunyMP2bnRC/Pgzypj5xhXKpRIT2PilKSIfJInSqocHbtTjjI6
KjTrkbJNZ1AxokMsRhtq0EpaxtSSNFWb+z6KL/0o5xKy3X8O88cQw4rRkImD34/WY9Ox6q2p9L6O
K7r9NOYj/hg5m5K0wg5L9zTTQQi2HF4aaiSCKFj/2FF0fH2k+IJhJvsbR9dfv9o08Q3uHz45CZeg
b3Xyvglb73/9m+6j/zmu8jML4DZ8fYflLIi1P77s8uW+vpPo+frQrsweYsCuSMW3RmvLx2IZJgb4
ek2YR6yKHrGYxOkXq7rdgW4YvjtkhM5SN2yYbWCnNjbnJomqVY2BRRAhNQua/JtRNBMMPWoae3lv
hv68tZzuF2W5k5cCVpSjH72aYB2pm/hROPDBnKHbh2n7s858Z8Oc6WiDMI0qNfIUc1pQts4PU8Ii
O+5cqeZGDmhWB4dvO8QYG9yt7Dp55T1zhwjvRW96x+352cH1mJ5rv6K4uHtRgpGDIfODiJ1cerk5
WTH6y4qqJwI665ToVqGr38JiOElkPacCS8QJBEO5JPwKiaRDgt53h46Y11QnOUaScqvbRLrKMa+8
JX5G18o/6sxFsJdbmoaxRyaVJuevNgUTF3cuhmx/3ysgkudlNcglfFOlq+hAg/atnVFcVW2PlHN+
aqqnJtWH68BEqLVqWOg5r+TDTMkI8LKYLxK8SCUmKzjkYHtQdRZkh3Z0R6SmukO9oZFeemXEAWxZ
TKl/qwd0/FlxtILBoOqfRUG0eIXGbNyoBawx0ZZDYNjOuKwRMP23rZuZSIA0VbcVLnqFbfgP2bIA
R+GUVnVtTXBNaQsXZ2QOc52XRZRq5c6erMkVm9xBtGsMjQLBUPPVdG9vTP0tMlrtIJpsqVLhko0z
dqFNsRZtYqGpvkqaCGajGPJHB8Q8bWq+Plg0G2pBfncq8r34YNHmh4NrOq3mtVNNxnr5kqIzSuT8
aJgACJcmg7D6xbIkbwjC+FaU6wJB8LVVlOhGzvz3GFX+flC0MyDy9DRiVnUVC3uG9Q/Wytjc29Kp
zzFxg8yfyFIsIWn0NTyvu0NiJMaVYL/xtW8Xmeu58HE/CtsGFy2blzY/xWNoNkp7+7WNQ1K1qYtU
X1HnS39YGupxmTzHjf0wO8wO+rkiV1R1+tVxEunBiI7BsqFF8T+L0ag/OqKWh0lPl9dC9D64/1GY
cR83JlCO0plbrziQJRcm3hXRFcO77lIWk/d1Rc1lFFBr3LpQkZuHos6Cm06Q7KbGxVPpB+NRDBML
pmSqiy1QuRObYqwCZd0zKirHxV6iDUVFiiQhOfMON64cOXCuaa45V7jc80HTus/Ar6GELO2qlfU4
ScWuH9so/8UwCJh7MvfhWYxg5neVI0U7RjPXXzFF7U4KHPOKWNS64iBWrZXQxstgnK2r6FBa4J5y
SXJGbIoOgCn6pUqZMOK8IUGODVtSyZq26iPuv0lvnO5jQ2KnmJk11jZVq3hjT1RMgLMMbyVqCA97
lmStWZDRVlZb+RvN0SCHw2+5gXqObnrboA3VEuIHI/FQW0sxFVq8TMSCucuMWxZunuo8MtsoA+zw
JMxC/IXU5wMe/mdt2YSv95a3ePnhreFQf7dYq/iYQx/EGnbNGfnrQ7uohLqlhFGsicUgCiWXBS+1
FE6KRtC13dZRyXiPMcCXYnoOvwqvljpvmWl3/S6rM2GWlrfYRfhwXzBHRuogtjOheuj17E1fhEfd
oqSpl6+ANxHKI1Poj4wKsBs0SIICcHcPYqFW7ThjcFQv/I3/rKqp8yNKVBgYTQ72UXT3/YxCVKzG
YGdA/icxaQ7A+STtoOx9nTF7woIkgTMS2yYpRHEWv7qBvRyXqMwW9gl2ByjMkC/oa2nSJCR23a+p
03/60CLSotqO2H95hvIU4Ot4KLr+3eK0HiPswDaton+Gk+6sx6WqNuEwhXPkjpOtxd97P9tiTfwH
yGGFaz3gXEm4pB3lTvXqJNB3LUZtB1Mryr3JS0JSxbUryd120M2XlL/aMEYU+og6ZP7DXAJKzZzc
Bkg/S4YX14iYF1FavlRcW8s/S6xlQBvWFVgQnru9cmggWwSVSaJLKyHxJel4+uPEIFHmvJlOA0LR
UlaSlPnE+wm4VaHxQ89Caa0Zp2Kox0MTmsPXQtOj8eCry5nLps9MUasDkt/q4OQV0HGxmttOr6zF
qrBeFWtikVh+RbWTAw1jqZ0vFjuWUqsQ6DDp+F8vrNKx8n2UAQJYNKLLnykW4g++b3aZBllGwTfT
XzRM81KjKE5HITSnYrWdCXjlmTV59/+MuE7vm2LNUQbsrRDwcvMu4ASy0Jayv/vC6PRw2+nGMVlq
78V1IBbRsjmQ4tjMUXMSTaVvYO4Q2MxGhK1BLxwNTKnn/9sXxWOqNDXuo1qOBmxRjX2tWp067BMg
X4jkOacLH6LSsTEQC7EZR1CIlUj6XTOlHI4YQ7bu3Fg9rihSPB4tu/A0bLraYpzcIMNaN8Sf2pPt
ircYVfa3xH5+Oun4rJQLWJf5CL6xBYZzSOknUudrNevRjSbnrKhCF0YZidK5DE8mtTDnwO9W5Nsb
d5iyS6bwiMidyvAcKKtHuWpX3DJKUuhEFsuq24MbWF5tZ/mG+l7dzQMOQqaNJ6311tZtvtFJwlDF
3vV4sTTBJmoxotRzV+oz8iOUCXo8cLlpxA+6qpirSZmktS+12ML06gb2P3i6+UXT031elsTvsCSK
Gv2jGio8C6d0A34pWhsI/Yq2O4VBLbs8HFEmh0XhNQgywu4E+JV6kpiUriSTeg1igipoqVZA2aLN
UC0e0a1GFS4hCpLTq7lUB/yN7cYrQVQ0NrHGfvzdWJwYu3ewSmH/uXdOwZTEqwiDLT+PZbimWJRG
CuHqXgZ8q8XQ8THNrPrfsY8iW6aSajXOhr31Yd1IZbtr1ZCTAIcu0k3OtB6iFW8GnbqY4dWxl9Al
RpDMx5qfFo/u5d6iKLBjLHOfJ1tNmhACS9T7d4O0ZUYxr8g/fjJ5Dtf2hH6/lMwENhFlOvbM3FNH
m2ODR6N8kz88yJ1pl9i3EQTSjoynfKKYFvcMGwcGOecfXaLSRTPfBQCD7cCW8drqdJhTqJ5C6Xfr
4y1Tj+flClJjsz2n4fzLoHOVNzwoK16yJcu/FGr3o8qgI6n8RFfK0GPWNA3kG0MLxxw51j0Coqci
aXDANdGJoeD2UsIJmo4ofE7kdGW2C1IE1rI7qu2bz/PCg/Lq4suMP2hGCsfms8zKiWBCzP2KqpwJ
opdx7ippkwWNf5sgrs+V/b1McdUL5ODb1Eub1uZFcFB6b5kA9qYWHqmV2xhO+FOCw+oWI97Eyji/
OxUBCwKQivTLwiIRrpEW7TWFSJ4TyzeIC/ZKm1LPD/vnSbE3GOFSPhJSiiXpMtlW3pCk5EdSKd1m
rsbOm8K03Ej2ayjluWvEmb+u05z4TJ9vDFMqTnPIAYeWyGCkKA/BGLegKad9J3/jzT9cOZPVr7v6
qUmwaq3x6yKevzad8kNpe/AsAJJsDdPjtn+lIlcDdhSHK1w8M5fZoLKa4a+6DoapbjuNmRtb4c7Q
JdntQXaZsf4KSKzSKZIE85UyP6pkL49xX7EhhspKt1O0wKBveguc/psfVDVQp+JnPL/PagJ8LQ1/
UJybeY36goXiS0+9JFkXaKnD0QGZuuQ22rGzPWJt49RZhMwoAjZ99TfhGxAm5kc8GJdiJGmfOidd
ZVimDGdNZvbPPT1e97gOt2Vz8ucOA9l82mLPa+Ium4e76TvO2cSrn5O8+1Q6DOXldrrqMTP/bl5w
vQWBQKzRSfTp3KFzIJMdNcOADQOuiVVddADB4m89J8mtS0yBJU3alyOTrFBXqlW75dzLXmoR8MdS
4KiVmzoz/Bvehu2a1E68GivrxRwzT8s7bgQSGNo0fcfjPvUUh4R3U7eR2zTZG/WiiBxb3qHHJMIv
iepNs8ZIePGJpTJ6XDdS+grM/wY6zXabt96EQFdFCbr7YW9H6s9CSn5mkfqjqTTMAmvI/DLvUES4
t/nQTRs7I1kQKdSy2yl1ROEUvCtEQccM2N8wFU9yXF2qJVCVT0si9pfWWFgvDHzhkFLZptdduHf1
epTMRe5cPvRh7EaFSbRkKdStgnFfKDwUMmqETOB9sF64a5rBKlb2dRY9WBRiuGVaXLKk+J1p1r6q
zG9NxIvXqF9DO808XU53FKoQD/Jb/FoGH129PRxa3MwCUNVeRQX6utNiiDxDn3imhBu9KrWTKxn5
6Pma9MOGbBT6PYXokbbWMZVSW8vcTmP9jM0baehM3xIF2Bozkcwwf8lHeaPj6r2xQ5P6YWpWIoPL
TCreHbmID/0qCO2FIfbYayG08fR1mtvUgz/zHNbzj2I039RiuvXmSs3MamMG43kGzZmYkOca/CcV
0zwXYKztooEzWKhk1PRmn/g+Zdrmdogkz47wuv+YovLTCdJns+xOo0lNozy8hm26a6jBSUauibht
NiDZQNP0pxBwIAVtgNHq1PCSkjdwqfa0mt8nVHkj3VVNMRDEnWDGwYcGGoB3RWB8Tu34iTd15lqp
9NLYgGzaSP1osuTHAE5Pq8YP9GW/KNulLlbbzn207/TseUJGvkrl4rHsgJdHcJj6hIpqzseTjonY
tiANQM2fRuyombckIIGpNfug6254GuEhaBMfH1rrV6M3oCl4wuKxjdV7roP8BaDsSvqA5aWcg21K
T2qb3xLQPK4yD8Zad5ztaDr7j6wB0AdtaF+MRgtvP6FYfqI8IsRHEzf2I6YYxQXdMCV8Fth0lV9k
6RPZISrcGj/krD0l8vDe8aV49XuLKMKA9Jm+OrV05M73RHFZ6XadxakPLgrO9IWhbtt42I2Fv2l2
zZBvGk4LNwne/Mkdji65vYj5/wAK2CovEVGqXYufmtxgLDY6p6SA9dlpCfmUfDNE/HoH2/+Vplgo
J9Sn5WP9ZnbtSXXaa2enK/wcbmUbfBoZ741IyLBuGNIPC009fNKiX5GaweVBx/pz5togIwA2Pmfa
UCsDM5pxbWsyBcbdVuc9Y+/wtlxkF6xHa+YBkUysip9L92a2BJXn1B5dODwPaTw2bmVBBJR1Co60
LHguzPRX2Y61m7Xp4FVOh2MkosM6lPe97DxaGpPIKYScnQf9UWuYZZed/9m1/O7mTt2YwLytpj9r
RO8gpyQeiDtTSsmGVj4oUWqnQO6+wSCk0CkghKYRO6x7jZNscRqxPJm5oSuZ16mWg+Dftt0+HjIv
e2oyGFF9IskbVYPZ0NTRIwbwrQ/bngccM8mb81Meu+6kACLjbczY2X77LOkT2E2n+9RbSOOTFFH3
0n3WjbMJepCiTYRHsZM4XkqIoCbBkVIY7+WyxI+HSVilx6sqICLQyXJGxDrZZXNv7zGZfLMi4D08
wbu+/Km0zI2ngZ9nAV8njk66VOAwN8BQjLlcquhR4fbjoU6iqgn/njmqTkFU/MZkNHR1pSOtpL34
jY1RSf5dgVxnzzUqCQVHMD+y8efMz11QHU0mi0GbX3qHpCH+IqCuzgiIXplrv9okLVZGsHhFqOOP
yeANILH78WI7PGrMyUvsbnEY5GluYiAVN3BUq7dErfh1DCuznuUHo89GJuNp4uo2czAzpW4jiH73
xLPbo1EshCxjhPc2Di9GMawV1RiZWGGaEVmwHczuKg1juY+k5KoFTMjxpM1VI99qRKaqah6Y0Ib9
FpG21piZR0DoxQyD7/CtYKcm1OyFSsUvgItG+k3Q71tUJHvf1EacgVuylZesBGMG4l53U6ptd7MR
1F4DEdMZ4lU8G+e6c6hN7X4Z0gGr5VOEMWtOEBrgI7V3SblGyniNe13fyHn1AWTh0OUzxOdiQTR/
VjrG1aOjINYvwpdSt5gJUQNlEyRwKzlg3llEYCYpQc/tLUVLBtaQ1rCKTcQ95oQqxPgWdyAg+/+h
67yWHFW2df1ERGASdyuETMmV66rqviHKNR4Sb55+f9Bzrd57njg3igKlUEmCZOT43TCR2W7pO2FM
z7pqnauEKzDiG04FoRKgkt+mHfTbrMVxOPcjzdrH1vhrHu9gzvzIYKRuyAWp/FzjeyJK/IoSA9rI
zHrdQqvUTksL3nxVcOZbuG0e7iFvenNStJ1F4NHGNZUnUYpdj8HtMkmVG3xQkUJNEKj3i7sc6R8p
E5tinLAO/NlHxoduKdMu0HvMkpGQ4mjI8jTLsLejIjRdzv5SQTtAYUJsYoR+hRq/jSM8klLjt2G1
xcYaafebuCYxb9JCNLEX1NWH2FF1XOXsbUrK6UZxOUtsU3+n4fJNhrI89SmotQ5wPxFVlOraI4Z9
+RaqDAJKQ9uqaWkuL/BjesRbXQfYd9K9MPGl1cbxYGu9Qx2QSA+ruQb3lPYt0SrsqNuTEnO2lbXY
NJn8kWQFciTrDmPM7VxSPw+tS6ovTYqNlUX7gcRxXDvnqwWFXYqvSXM/ZT4nW4hsktO0e7CL4afd
DJ84iR7mafIsXftVjrGJW/KARS/ii2CsTfxJhsIDB1GleOpT+6FrHGQZSX7pnQ4ApVIBst2fidmS
aJ8bz0H72AkVq248REkQI3FHtYPtGBWXzBRnoVlcumFLnhM4Rq3aN8mqoy+LYRvF6j2BIz/0nlRM
tyt2YTQ9RoHZwwW0HwBUCHBJAjyb5zfHfXQsBZKIvnjx5e3otW1CgU2BiX1duE30cjvhYkvM+aav
O/CGaK/I4lJkP7DNcwE7gwPnpFfLyPDHRGMl1msM1ePCV3TL8Jy7JsSwk6Yf3AWywd0Ozklh+0Ol
vilZBtTS6ftgxHNvDAjDy7BBq+zOC/v2M6qg3pvGkfqiKTIKjMHemFSVrL6Gm5oeqaRNXIczUqpi
19PK3uJtyEPIXMUL4OYWlaF5jpN8TXb0FoFTTlOXe0qPN2Di6tPRnl5LEWd+oO8zASBdoENFgxr6
Fjkwpeje0iJcOtSs/IOEX821ao8bAlhJrdFpJa9O2SeISCcr/TGO3L1NUr13cqDk6K0WmLABHo4I
iXZtFw/lLxmQkZFG8tqG0c4gSGTnTuNJpvpHpiDYjRKc3xe/oar9hJH0A0C83ClwVDYVV7zvKjZr
Q5dLaRiaazHtXFyAp4l2O3yuahukIe5sJbLACiVCBqqVNGj/soBeSBx/lUF2Vm0FU/NEkiwUmEBP
cXOIMNjYQFqyN3Wpfw0GtlPZD82yi31Yar9sTTnY80j/xIXNY8ivssTqFL/uL/xm3qmoh12lR9cZ
y2GcfdPUIw0WF4L5VkdEuN6P3E25FBEcFu9QYqB+97/Jt7wGLhHLMXOURtB53tsvrjaephozEnzm
yJI36ltfi/eCHwtLlIc4dfW9skQuR3I6Z6aK63tcdLs4Zp2mUvtLObxwjUIDgVS/TIeWX4fTnteB
gnchxrfRkVihH6mmK1sSsPYvCEmDzVAFsIe+3PG1coxXetvPdt5RbUJMNWcYZ0RXI504ZanLMpUp
KjAoeLk2IdnS661q6DU/VUv/VWlwqXI4EzRsH0u+vE0xGA9KltIyFMZbD26phUO/Jf1n8VNxw3Nk
iudwtg5aRoEuQkL5mJ2oAHDaYw3r6Hi3Vp0B0RgnYRpW924UPshvJt4A5GdAWTlG/UMmWKlZNXqa
ZCAWRahvUU1Qw6SX5EENzxiQZjs4XPeJ3Z+BFRD6KdlVZGG7ZRF4Hhbn1sl40t7Dwnm3u+alUTkx
U/OF7Isn3Sq2IiSnkAhgXMAJkp3umpqrBVkXDPFDY6hvXWt+KHZPXxmmW2OQXZeoNGMS7v/2HBso
Jvpj1V3TCh9wJgBocIt5s/YzWBavjhKeZ5wKsdQ+p7o107hrPmU17ipbecmIJN7YkTF4Q0nhrZqw
GQLOFqqYrihdpOJC3ZgiuyuD9qMQSCiibsaUEvpT3T3ZmTgZudV4utJRUxXQ71UMqsdEUbZiyeft
XM1HCk4UfVJ+Rnl0wLjiro6jnZqaX5FT06eqQQFJUiVKMd7rk7ymFoGidZUdZU9kaqdKH1b4e6o1
0EV1ErrN2E9SgOekhf8WFBgHmz7/wqmLbnZcQBIezoWi4e9kadEG0WMwGI9Bi4QiCH7PhfKsEyU0
WmX0rKS/8EwszFn3lFCFjTXo1wnvsa3Rap921x51N34qB5B1FIBfbbB82VH2a9L617RAV03aAu5X
JZ85Hq5TOlzKBHpeEL5TQrwTrBpt7LLfmXL61clFl6dyI1dyF0bgXOI9rsO2ozZfOpXjHhQv2hoT
rVk11gmA1+kmRL9ck0SKtCnOeUacUmk+5s4gQNCVn3M4nNUKC2m3uOhM4cJ29m1ZOl4+YHJXtH48
xG9xVgvvd2XKT9PIPgIp4Vrq5UOOW2Nr50wuVk3aktlij3eai8EPyI+H5YRWW5MndEZPutJDTkf5
i8riMA3YEkZkgyaJSlOvK3rORjjnszC2KpgqHlwhWpBi8FSvnceEpMQ43c2hfUJB+W6J6lc2z7ce
ny9gNevCFfJqpbi1Kd3WLUo4mE641+vEs4cOwrFCWlQyXxEv3eFaO+8r0/BN7A24/2jkUWaeo3N1
9bPaH8h0wEUfGvjodJis86Gk4T6ONs0bm37KxqCi4ywuLkb20ol0S4DqfR21b1EPBL6cgvNExBTE
EnUXWpwo6Ceucxbs6Yi/BXZ7pXN7CzDKZ5WADi2rNJ8UolMm8qc20n/moyVY6EWUteipHBeXJ9Fy
Yyzip5UqEKo0ZWgeywOrsSdCtd9km3yy+n1GBdoesc0nU3kOtuhe3kx5rmXwk/IAPkZEiRLQqD8r
ADm1RthKN5mp7+T6AZYRbb1kMigZqpB8SOVc2lK5stZ8HXN6u3Nn78jLLralaQ2s6Ud3l89Y0cwi
Sw9FfSlKBYCAA/hOqnyy7t1MaCFEHDiHcVbQTeZYVhKSFY5OeNfHA4tGnBPA9hVPJiaxxZO5n5pc
u1MyEKwKJQJIhM1CzYlU5Bnafprc6og8Lt7UExlMo2bkj8rUYBpvp81+3fyzDxv6hOuyyYKtjYQD
I36pc69qCRu385IsgyX9aXxzRIwZNwEWlj1OXuVOx9JGko7I6ZdFH1kT8E9to1MOfJ7drFGodiKg
04eJPUublzmrm31PhV4P3MP6mgZk3D6RL/zetdmi7OLuMyvDUWi9u7eD3zaZnd6Uae/wyLjXNNDd
ElWE5BxnP5UOQ9XSoLS3Bu07KBwuGirsPAg+jER0Hi0iZ4ttgHANTJzVgs9kMS051V08LCVbpJwi
Gw5fYH9Grv7ZN9C3JybhoAuOODFjkE7HqnX1VzfF9NvcyUm5VMvbxQsCY1jQpwac713nBf88bA8L
kiXmwuun5Dyr1mMubzIR/SbJhqciBH3OHOdYS0FL076lOmpy2/mqRxMT/7C6n8zsIVmgA1fJaRuO
9Umo4eA1tcEV4ZICj6rsjnyMYluF1QiG324prgcua+NY9IJAHZPV28EII4HZBMwO1cKRQLMlnqip
YePQGNZ+YspbnfRvY74ELY5Jvw+M/PcQz82lxWkjpL2tmqyUjdDlBjsZ4AOG4buR+hZP9sUNf+uN
ASZbk4fmsOCUsVMwPSZP+fASGDHuQg5rtCg0wg0S683Y4uUwlqPnuAlrZ9scNmCq+yRWtdfUZbbG
O5bVLS2WMScfSotPoqP7YvXiyhr72VLz1yZ3Ml+pRQzRInzDYwQJu6PvUTOpHkQPpsGFdGgTO0Tn
kCZV5y1tT7/XEavr/Mb6grbOCsGQZpruCTLlVfrJAAvbqY71PqPkzwdalUEPuIKFChJ3EPehHVnD
KeQuOUXmeKllaSia+mctwxBQNbB86UsJrYqGlSm/0qTC+6UYDtlEn1nLTPeoi2Obt91mCgGmmpnm
k22n7x1NPu42pbIpID00WRkdw6RfCmj9p4nEZUO3MsTuZKzv1TwHWNHNj3KBnoJfFR0WT0sVatf2
3NCzhCZb34VIAzuKkYfA4qwsSpqdnYrupL/26Os8OCrSdwsTl/QJ2MNaEmu6io5fPHcDeBknDM4I
6b6OcKmgvNuMddo9VGSmbxvijRZD/hN9+UtoVl7W0bcZcdTQBtqa1FLymPQVjh/cEaJKBF7Vxeql
HdRdTk25mWyU0/FMYrlQb64Uxl6oXbXDIfI4V4m9sdLCj3QCW+aQm0MYiuY00G9PHQjuSTq+WAUk
U7X9AWrG71/MUH/oyAZxk9xlJW111q341CYW0Sv9Di8GXCSqIj63NvhpVdO0l8aoIIrFDzJzc39u
DW7GQ/OGRY9fmEv9WSKNm/ujmTKTZnH5UlizcbD1EjazKKc70SyYUA2dhvgNOHx2WlPXZuSJo93w
RcRpoQwCAXZDI5ALjWWWZb7kWZ17tlYEHpYrBVxOVK8y8YhsKzCAWi7JWzbyFunEJWxktekJIZY8
hepsiuS1tfhuA621DkmcQmDiskfm81JbfOLK5C3RE9GJCS2mNSAZy+lfTdeEWJzmZ6w+x1NYPqi0
UDijik3Ar+JHaYPdd1Oz3OO9NTntCBrpQZ2psmywHt9yZOklYX8QLNyJF86JWO1EsQcsNvCI2bn9
pYwIb0Er+65aon3M9cDvk+nVGFBd9nb/ownQekIDqvcFQTRM0e1tjGcGKb8FKUG0dcIPaVjd1na6
uxAMlcahq2OMEk60zS35hX8zX9GU3PdqpxA+7aCA6R1iNwqECZWET6vTodMJG+lI2Cw4k80AuzUu
JFT/8iKmlulmLPQjRiXlTFlhcs4JqX2Nofmu6r/7cf7CeoZwC4zCzep+biwVZ5yAPnTwjvkWrxa6
tVMzFBRAhrjXNIhM6HsoQ38dwJgtUnySqPebSPnp1sLxO60mcC1OywvIn+1ns0M6ngDTAfbyVI1K
h3UO4l4qVta1e4x9hIcnRrrltn1MjGC6swIVbIOljyig5NhhOe4UvODhIT+1SqbuaucejwsKQ3V6
6UftMDcqXeGx/tH2ICLW0Hp6WDTeOLgahWI289+Hl6hpf2YWEJnxW+/je4fVPotg7op9P0I1YjnQ
jQDQkatQsx9qdOO3kDwSpSTMmnCn7dAoX3XZ/zRCcr2y4JJ2cCtF9zU4NPRlQgseduVzS1OAvDcX
39/Covlh/OgDlocJ7g0+Ap13ZVGvRfZ0Gm2iC/IkeVCExD3fnDjlZlluSqgoW61nzWcvnviNLL5V
Y/hoe5WKxRoOGnPPfjHdHsrsA+4G6ZW4n4L3sjLW7fqRT5RwVkUJ7Rcz20dY4EI23KZKcshVAp3r
wLivGje5KxvObaPahnzJm0m60AMBwbXKNf2oHYardHwD9uzWGQVpG937NJU37rAJVbCxERL5XF0W
8EDkbkoWwW7LuoPQNgjys/xKEFmxVEiedNUNvKii9RqVZsxfNE6ysOxuhYUyV/mk1z78UsID6KuK
tZO49g0w2zwWn7a9eLMIlkZ1A7Gu51fR1HkfunNzi5cHk+5bDpP2bt1lZRVRRnQeZGrxaZslgiYY
Dzn0Rzi5OnMpweqO4uLiX/fTVlbMw4HUnpMuTjgP1NcGe4mtpuu2FxoHx7LMrZjd1zCOBCo3etpl
kw9+HbCQyQd0EMmmHsvqWI3Nc2/Lea8nRuz3dXYdoYyBHYPOGXVW7bl4CDZ2uhQf4RGsFiSOEo45
FpU+NhV0h32jbrprL53HrOALLeZsk0utvrZuK8nw3jnc9B2JJ0sLvIHr2K0OJpr8tBnbaPwYOg0X
cRtYPum0F8OCWSibX7LCyQVFF6VQ7ru1fctBxLZyFo1H0eoHSAd7IFY8c5agjeE7qadtYPUt8YV3
ad2NO4y/YS4GV3cOL6HFWoVl2S7VZeQNSko/RhvuNPIHKHLGb6ZczKNs514z6oeqS2nDWOFLNoF/
Cu5LIQ7StTL9HskPTgJDu8am0W/bIg93SkYyQqU5v20TjmbevoxtH2wENsiePame3UzMz8b8JUbn
UBvEZCe/bYsTdM6zz2pEW6vaLbWfQohRMYWnwZA/6hQyRcvJpTfP6DhObg3DJwwiP4hrXDw6fWO7
4nNRnFCI407SuLrhBbp91mFeZ+Avfh9aRxfKzx1CxR/aEjMeSgW0veQLsMVXkyG2REdU0nzdjYGD
qU2SPbsWOLVuk1GEF8idVU633gA9MEXwM7qHgcKs4gXD7Hc61P2+vkxdmu2hZRynPrgRF4L0hV5E
qo1QdWyOGU7Ta16Y3/U8XoToblSp2BZHpzRgBGenAiGo2aWi4+xeqjNwlJuVRIJytsnpnBiHymyP
2kgOej4+KdOsXTq4QDo84F0ZH/KaErd1jW89NbpNYTWvStnO9LlSbgZ8bzrKzArSU+1EpxYsjZ7b
uy7a9qwRFptEzrRT2tbdNnPpuSLibIkfMpwZvJC5vqz32Cod4UxyK09VHX2//JVZxIkFo0HitPId
mt17KtKPto5mzn59P1T8LiImvJC89Z01N79CgyZkkixy+gQEzSDjSS+d0BNYlNFhALE1+Zr7ut9B
fGKGvUva5Ae//6P9Ucva3Yb0C2jT0vRvXHWjDCyrzPB7bMbHRre/Zda+OlPzBAoReHqi4JNvE5zl
4ihVBSwHhLawd8BRFVKDLQElm8gDZ9Plc8WSXwV1tgPjhFHahxYMjlcV8MQWNKtokeezUsu2xO4c
+9HC/OFuMqa9zRVUhOU+Z+IOLOXN6OLfmJsVdJ6rcV+q0NqQv0f1d2E3r+RM0Y0uylsldlrAnZM5
HXdl95CLHvfj4kNPHbjpo985MZQ6VUhyGdCdyiV+Rpkg2AXal61/A2g6fjS7lxFK2rbQsEaAeh1X
KpxeN7obzVnbJHF0kaVCaqWRny3UamlR5ft2MlUf2pxJdTF4XWHttWEMcRuTFREs1aPOgXFY4/JP
xV3NojRE0Um6Y4Tw2q1aZvj9JJPvqKwW06n2aBQKn5tUTmHRxaG8ZRG2ZKBNw4s2R+6JzoY3NmSP
O2as+aNdPEeyvjc6giCwqebfiLdDDtfVoVuO3tu8WClLoQq43IsnleAqIz3jqfcA/RvTv1GCWI2A
GCPhTjCn9lWrSH+Qt3ZWtVOR97uhUMJtlVKUyeZQFhp1Kz3huIj59cbCd6L5EudMQEFUFb4q27vQ
Ibg9VIldgHGkuUrju5mCXLl/y8bar/uGEqAN7xWNon8oyq8QQK9KCKN0QyXeKpP+brXVTajtIXez
yW816t2sTS36QQZioQxHlmC4b0PjQ4pTaDBrkhNoA4f9duE4lMJE5t6732SkvNP8EpXzAoKyH4mB
Q9NyMliURiFlxBjqNwQrt2hQb/HQwfbQjjLM8p1Ge8DKrftRdxcqD+WorAhSnOC6ylp/bcb4GYYl
5Sg+VGbbI9QorGsxG0+BkTwK5pSdY3f7tJ73rtTuAu7kiEW9rgQgI5rSTxK6kSR2JnG90avR2EKj
ZMsJKXYkvJgmp2uOljsuo/3Uazu7balKaDa6ZBZspJKdxVh/BUn/lTZgFcm80arHrOo6Lhokf0H5
pkfWVzya311f4tevbw01k3vM78HLJowVKlbtVvRBSxbAXhY1zTPlZpTzc2TaL4k9HlTdOFYRparS
6mfsd5B7CDg6HTdEs3G6zfm3JhS/UiU3DKwhelfszIo7rDp81AW2gemHMAQ5bOmRpu6DZdOJy9ry
dQ7cbT3NYh+12g+XHNaqcn9G3cKIj6OzMkCkgGhHCkQ+ns2c3NNSp8GdOz9UXNy6oLxheNTDvOqf
qp5eTBsihi1t64JwjEC7QD7mCBk27jydi87dxrNJihJDQEzOBj4pwKzOznTqR8PM3+uGrDJFtfHa
h5Cm9s+uoL1suMgKTOdpaDUKNnPLlAsCjUcCNFzxIyWgE7kJ9mKmUb8XardVYKlWpIaOsX6zNJvM
UHwDE3runQwOyy0PXOB1LlJzI6ICbTpSn6AyHyqjuZr16HhgjSy7Ca3bKJVxn3VW4xdwegYH5uPY
nvQONDgETqmVT5wciHqkt7oZahwk4aXqNj/tAF6eZRrrUvtIC565MdYk97V532ndS67SAsMVaVGk
7xWE3Y1rUZRQKA6oVRYYED+pGNsJNZxoDlD9Bs2vytF2XS3OnW3jhyJJhkyZszG0sEsaml17GaRo
L1oZdxcaEDOw3qAcoI8Mm0aR4zFvhHxMhJI+sqxe/l53lA36R3yKuG1aAV6QQRRqXm2qzf6fpxmo
jL1PrGF1W3dBBwCHMMXPvwdJhjBhHndG35wb+UgfpnqELvYkVcw71l0G8a7XylUPfwYsozICTHf8
t9H274FopKPSH3TluI6DbD0+jBXx9ctR1we0JYcIQSWwNf/Zuq+xmtaDYWdi4/KffVnseBqmPrd1
BN5dE2yXhIa2mQ43Mfb/PLC2e3BEMdz9a7+gNsBKZwDQ+s94rbJwsRBncFL9+nd3RrTaNYRhtB50
3Z+VE9FTkXnPWmQn9Sq4T8j0fK4CiFOlHNq7ddNyy3TJgJv9eEy6Z7cOs5Ne0UsswqHjztE6D2Qg
eBnym9Yr7PEyqEy+60un2m28ELLecd1MMjfZI2wQ2z8HDoPhTFYhTbPlbesM17lU+zN0fSvHla+g
LuKyvtMQE9k4B05IQ4LhQ1flB5bTirduxihPL4Or/8grhf9DVW9GpTVP63E0Xkkro67O64HMAlJf
VbjBbn22TUxvgtOLqiYrH9YHM6vqXVpzaWGVFUVeZ5V4XQx5461Pw2guH3jD+FCTwcwsvozJ4zmC
dQWo9fc4aTONrAeKPU0Kfde2RnyjxR7tymHM7oHgF+aAlA9Y1NnbMoz7xxRLzW2Dq8LTVFeWF6C+
eab2qr1wsLKXlu4b1505vEYzfnZ2ZtpvxWgWm0zpyl+ilt+EyiKXrItXp0/yz1EWyAYT46uYIbJn
Tvm7HakocjAVEI7S61XJxDGr98FIRbOpz3SroOTmuNAIK4F+QDQx5U7P6LncR2Ah3wARJ6Odq6+s
th9sGP4f8ZD8dIqofldZE1C9Ne5PHex2kybZtItlSDSKq1UPhMnjq5nZTEFL4PK6L0wlkspZofjp
q+phfUILNZtJIpD+urk+Ucc0h5IwUyh3ONSfcTIcfQuK2XbdbJcDlLbu+P3o4Kj33/cg67mEPg2O
Zg5VGXlzbas7xdBwIV7GrMd3wQT3Y2X2f/7V9YmiCbp90YBprUPW44+KCs+/j8D7ywo+G4r0w9yn
xEUCgd5IC8oPXWUmRILK6MJlpvitMiZPmBjEXq2Z7a88U666KYcQjPhhdoLod5Wb7xC83dfB0h0i
kFtks4Od0VVxq5NSlMbJ1gdnx+K15/rPdXBxo38bgv7NLLFyiUwf9QA/0JzOD4UtrZ+jpZdeGA7z
o6vF5c61cux28qa/g93v7EltDm7EmjZbo0rVFxiFCYZJ0X2lpo/FrOtXQ+YYLRjWADQBFtilUXXl
xAEoCsv0mrJ02ht4LVzSVGT7rsIlJSsAuPJ0mC6pabR7o4BVUAjA/05o+UXrJn2Ps0140Vzd2nOh
2Oc0RQhQMuFyld0VkE72Emn/wTCT6IFqhJJOs63PMLvDV8L6almHb5o2nB7XobE5K3Rl/jN07Jt/
DTWQOT+qZHzv+9Zk9u3SJ9hTyZnss/0Q4G2K2zLtjHUfDc99X8kh8gfiQreyVkH9guEh1xuSlZNg
9vV4Hh7WB+Jlbc/ATmK3bmrLOK1HiRsa0txLpjaCuxN62bj6hEc9rsY/r4sSmsqOHtR3gOBfM2l+
GFXR6Yfrf99KF9sbdEqsBp1DSYoKHMsBMTC6hAcDV+EtpJ3RX/cNpRM8UN3D0cdxE0yIces+ezC2
w4Q907o1REF+xaLssG6tB0Kf5h4S0vOgM3OM9cEUZkBwM9fQ333wOWugXEs/dv8dB/6x1bG2u627
pOsUWLrVh7ImQn3Msnar6gPsChoo7U5JBL8dcZCRjxoRPaYyp/Sy9OZmc1uACLDspDeZen+2m6rG
gI8+7p+R6ybG+bSaloe/h1ifKM2wvVlA6nhOO9jADM1NCyb1sDbuCyXjn+DE/P/sDE1LPSgaLf71
hevA9WF9Ah0qcPDy4nmW0MdT1zqGywK0imrj2tP/uYV5Ba0F18BfdA0bQB6zvNclRhXmjB6n7AAc
Dbv4LvTSfYhDhDduRT993Z/b7hN2H+qTu5S7VYUsRok6xhflqZS4QpkTadPBVFT+ur+LWBENnXwF
xbExJxqJV02ALnOTyFktGpRTY3M2bdY/24nk0mLssTI3ldO6q05Snl23//y57v37fO8iXMty5fe/
9q+b/9pn6o52zKvUHxx6qOReTadIn/55UNXmIe74rLOAL55HtvmmJYgPVJnKX4B2X6aQ1rtiFy+t
prVHYRli72hJ5Lu5gesHHvAvotSAz1B4FLrDfBpq+DLVWfxK4iWhxkyYsDIUvzGmk4PLVjAlxhZW
OPNfMV6nqsq/J4mpZ9fob6HZqDBIS4cV+6DcDa8HXeuxFVWB7jfqYISHIC9YWrdIuxw9f5eu9pN8
cuURw+zyVOjYDMb2DCFh7HZVLrPXXgVEm5RM2ylIuH5ZgccBcr977etQ3mlVne1UBGLHsgvzF2ea
jjQji3dtMEpUT0FwyqM+eQxE+Ht9u1l3+AWrsbzZZd5fgxCUYVxesPwfMCjBtBK4gYUVij12kh8J
lqSX9cEoxu5SiQ56relgcaCwSq8gSF4MPRbjZh2DlnP5E5o2Gjhx+mfzv4dYh+dSvuZ5Vh7+Hjoz
oAULpW/9rkIaMI7zEd8W97puFSkCNLvH9n7dTGpYLNBTj4PTXG0AwfbY0AGBHabGXlkp9evUg6sm
hah+2jO4dTxmzXuZ5a/QPIZPIpovHfXod9NbSLKKkAT7ct6UDjKBjcJCfmlHuyH6lnyEIeOEYpHb
5+jEW3TKi7lcaVc4zOma3MRES+/Xzb9PpJmSk4MMz7Kn3X2LX5SeGHEDQ+qzY0WVu2skFN9htJpj
ZHR369b6sA4xl3HrZrWoi8QQ0i9r7Yd4VJVj4aDrylGps0rvMVHQEV9t4+XpdUytBKqXZfREa9Nk
DLfVT5b0yt2fl+ha5tV6aN7+DOZ3umokS5i1aT8gGOIg/32PP68fgrzmzOI9GigFp1G2w85r4WE/
hmlePAbLkiNWa7g6/93nNF27TWmBQd3BEg7lin5fq45zrvSkPqNleWVNbD6ryKrwG7PuZWNjKZvA
J7c5Ec/rkyau9lt4IPKgSniCbW/IfWHDd81aI/wRB6Xtyx5zBD0Z0VEh7yQ8p0fqNubW85zBsnHL
UPnega8F30VPSWrUrfmccywfgmx6Hk0j2sokQ0AEU+CJbqY/cqx7wzTMp7kOaJzaOitMRHaszTF1
N0SbbNZnbQOkc2rt4Aw8j8FoHGdX2Vj11YaxBoRexx+Vnd/VRWK+1Ia00VSE2IHMefwqFRoIywD7
/74SLLWhqe5EH/BF/rzSYsby5NTo92BLdNztKnseMhRKGHjGD0kQ4BultSUQSWbvh8nSTwn3COgw
eQeinZRn5rd2P+WqfRV8P76dpsZDmRF/F6uK/TwulkX48W6qSjj7pgvmaZMvGQydPWkXoM6MxiWu
W8uuAgb/RS4Pf8a1tSjJtlD+ecX6TDtNJCQPIiCCEHE7GLcPI7F7tIwuepIWnhUxRm/+urk+MEDY
VvdIZb+ogDAe+jtg3ccATdAOpAMyHAO3EyTT9uHJKrL6MkRD7qd51r7ocfK5/tSa8Ts2h+gr4Vyl
mT4RdLG8xsGq6CSW12Q2PYU6Ec3LbCzwwRB8i+LPawo30za6k//zmsqCl5JmxQlJlXvS2sk9AXmC
bw06gESVFOEu5d5Qk4bNU8X61L//pAg2tkoX77KxyjtCCgQ6PlJ1Nw2fHpdnctSnEBOGjak6PBbL
jr8PbRYTAAzr9XlGSOt3I4nrTTwa57LQUz82E+UVkfxt4Cz8MuP+XjSD8YpuoQAWb/6foUHe3dbS
VUTjvXTjf4b+66hiVslYL6uUNuK7XhfGDzWo5XPY/6+NuH/Xekv/84zm/q9n/v0a6cph39QBJJS5
6kkWb9SReyyKfwBRVfjrn6mGIUC8PEg3wWHSuan4dp3qdFmvrX8WeNAqZKr+373rNs7w9d1s0LJ2
J+WuMMMTkhGxz4CK70Dllbt1P8J3mqfrTi0fHXyRl9GAfm6xWUd1ltaZh3VAs+5d/1wfKscEK7O7
/+HszJbbRrJ1/SoVvt7ojTEB7OjqiMNZFEnNlO0bBG1LmOcZT3++hFwl211Rfc6+EEOYQRBIZK61
/u+PFgXkjO/rz0tGzf/culVwPdLO3/o8GrtkIDCnpWV262Vadjv/Ry/03JBM3b/PHzxf2zkGift5
05/Xpdr0+7oN7N4FjIMW7LDjH+cPC9An91Fqru0yhV3StGi/53/f16lH0h2/rjMvFqoFrKXDWCak
zNB/VIC/X2dZoxKflv/qChVf83/zR+3z7qI8KVi8z+t0ZyyP79OxmOJNlMIxmzdG4gip6Zf9EK4k
SVPXgubKIUf2wz7oONnLbBxU6msKtFrg+jo3vAVkkN36apDdlslooxH3jJU76umPC3ZNB8DvfW5h
GPaKTKuxmjecP0ArZ7f1rpJrzjPqnvowQZdji04jxWnmeSLdeMQMoVzMk0iZ8m1tQFqaJ3UTyaiC
VvMwT4YiXPGC1B8LV9dv49R8nGf3IezWxsRDLhqz8bnWSPUyhLCv5qWKpd7gpDndYZRtPtTZ9LZr
NzHb6z5qC3hKbETGY1zDFWI8Kk9LS6AJ5pZinHp8lZ51D2eSfz9bU54t3bBgQyZpeH4/23mXMWeb
1gCaS1T625mEnvK62DS5T120hKW/0dElT/19sqwDlGguJTTz0nnBNCS07PN0omafEi3JdvPUmJbX
NJVIfBJt7Ub0dZEFhuEtbLdhVRPPXg+1PVLKFKRLD1DBKacrhHWSZ5F+qMBnzWu/bWgbAbXTpSN9
PcJbS6nDW+rNfIYW/V2M/8UBgPx1qwzOs6pz+NEdUB257m3ZxU+1nJ256GyqmHR608bO89AY0ZJA
fHiYlzYiwhNjjM++RvV0Y2KxM/SK81whGttkVTRs5q10vScc2UbRyVUS9zxFh/mQjtKpB0ivZADl
obwoIpFbZcp2nhzj8dOE7ywMq7p4rH1vPR/SbciNaRPO122X6GcT1VgcOscmMch4qCriYoysjjhl
28e+tMi9RJrwqAs1H8YxMcEN/bl4UKhheN9kmqaRRhTEvsWr1bBQnQTdgx+03QNGS4QOE4pDPZ9J
kDcYyPTj5X0NrfWe+shIjvP6uJ7UW6NDaDlPVnKHMosr9zVv01eptYQp4m5dw9o27VjdDBl6ezoA
lNpXCk+rCiSzNYT/Lbhrgy7/hodTSp2gL70GTNS2U+Mg9O+jJ0vUX1xDyb7Fnk75iyg/GrpVrhvI
hAeikeJYTFqJB5Jrf46UcjWvWjrk+fRede6nBG+4UQ15k1hVfz8VbreYjycQKSadKC9eQamiUg50
xpTYuq4RVa7zUDjPFA4c51WbSP/UOSoaRF1onBQRnfk75F5fLm3GUX98h5gx1Nt3yFP6VPN3qFAN
PYVZ+YXy3W7jlbG5SdR42lEckK50wB5P82RXxdlKD1T9yWzq70sn1zd+mFRjvdyRNEo3qJ3JkxhK
dFbxSV+po1qdKIbvr0otrndgk+GIKmGysuHmfRzH7pkSaPPVqa/rRJlempJmAgh5hKCcrSfXq041
8cy8BbjQG9mlT8tgCy8rBX+X9MWByByWUfK/XyZbIM/YDJvNknEAa5dlP6KOwAbaa1JxSjRj7Q1K
eCBt5CwT4q7reX7p6NQCIXTODoaVr/OmxzLCb9nCcEOMX9zBedtBf2XYJq5amrTXs231YJrUgsqp
MvKp4smr8W1hVwXauqo6iARywbzKvNTt9PyaBAIU/YgEFSSwTVL51tEkvnkU8mOeDJJeXE+YS85T
8/x5DS0lf0TSx4ZMnUVI3+W2fY7HUWClmwDXm+UMYEfp+lQA+n8IfQoma406ixmEbk/1k3Cd+IF0
evA2v0jsZavp9WdoG6jNu2/QxnmHUf5y5xemt/NBB22dIMke4p4kR6Oo3TejV5cAoNuLCrVpBcZR
O4FOxQGtTcLNUCr1uVK1J7+Ke5A6GGWNmftsRXioRJodH9qi7PEAMUao/aN/yxgDMXbm3yEr7w+G
3og7S36YOnWLVn43RqGQRLH2SAnmNfo/ai0rM66u9Iluxfv6bV2HG7VhyDbPmzfrAqrwx7BNt/Pk
vEANqxew9db+fTWbSiq7ztMbxJviLim9+sbplOX7CpBl6JpF49f33dSGXW6bCVHfvNG8oG3DYRUn
gYfkgh3N87QmGzC7DtOrebLLPbHJwoJqCBVvHNe3nh2GdNe9SxHAPFmPY7CGVKPu5kk7zp8a0l23
iKm8BxTqm7ppredi9BGwuffaEJlHUhcg+H31lTIsdRtVBUOaed78EYZZfUBzhWyZddUpNzbeVBVX
TZd9ohYY6bnr6StNdaL7fsysW1P/0hJbQDiDXcUVGDMkr3JhXuXxvWqG6kolO7Se570t8IpPxqhr
1/MUKEXr1s2+zKvPc0JLU6/otP64nyjJVaoiGmVd2V2HkLSpP/loqN72weCCcu1y+oT4xVlWLpnp
iNS/JhugEN7rw/uU571NzW3VAOXifVn309Sf282N3J9rztuRc+of9J5ctWwA/1zz7XhymQTu/MV2
7uBT/ej3V34/xkeUjfHRir37Nh27HTiW+Pg+f/7vbV45kDDrqWxg9ffZWUVLv5in66n7mvgU5uPP
cPRSKz/O/80fdTnCVNGTFgOxPxZ4mhoOP0ybdrjLVT/dRz0+lG+7ed9DVyvjWosku0/uf/6Y90Wn
oFt8+O2///XPr8P/+C/5bZ6Mfp79hlrxNoenVf/+QWgffiveZl99+/2DTXWjK1zT0Q1VRURqaYLl
Xy/3YeaztvZfmdoEXjQU7lc10i3xefAG9Apy6NWtqrJRnyzqup9GBGj8Pw/WiIu5w40uYpTilF58
8mSXOZDd6FR2qJGZPbqE/vbx3NfO9K7jBUN57bzK/OGkpbPMKup9y4US9i4dFUwCko0fxeapmizj
7SOdtJNJ07onN8y1hpZknqjKL7aK5reL9/XmBeTcMNDMQ5DJRUhQ1Mp2Zeb0RytLh+P8n/Hnf3IN
yCkZ3TjqTgOGJkdP166asM3vipBSWs8cf5hyM/XKCtxx8/dX3nJ/vfK2aQhhOq5lOLZuOM7PVz60
Rur4/ND+VmHjehR6mp/6Vk1OuFvI/1Fv1+Q35JxybY04k1G2MYAOkR/fZ0eVCzawrL2jQnJzlZqq
BfBmqO/c0K5AKDBv8IRFOanaBaj6/pgu2uprmVQt7jPBuaRc/yYkG35W9XMSN+2TgWjqPqaWe57r
tE101DwkhvNkopFUGQwFeL7cxkJ7sPaTukK831pnai2S5WRnyfW8NMvjH/Y/FD/sXzHUq76tEFp6
Gq6nntcA66i7I9Hnv7/QrvFvF1poKve5bToaki/T/PlCt07m0GH1sxciIj28GK7ffIX91OWiWqAs
EPZBy5uv8fviPgeLWmfZ/m29oG5RCsMR3QfmVB0I66CHjbnhUjG2mGbKmZ0j64fnfz3PlP/a+ve1
Cku8dCX9rtIv3CuYVca6c5rp0jSLsSYePmEQs1FTvb1qU9N5tDztdl6eMsohYq4XKDk9carAGy/r
zpkuXh0/DsSYH2kDftlhQvnBveoaFBouhwRu6WQNt51tB4e2L47zFJDA8fb7/O4Wn2cIfF2ReYvO
gPxImYux8sz3Vdi0MbO3TXXFrFYT/ZNdHlHlEYAOAWEfDveqVz6Og6Zh8NYRS3Ia+V185aNtr8fW
Uj+p0P93FAuJt0kxhqcMDeuD4WASFOZWimEqW//VXuXmlQELYb41/vun5q+em8OveTFWoR80v0z+
a/uSny7pS/1PudWfa/28zb9WD//n8bfXvPrt+LB5/HXNnzZk998Pv7o0l58m1lkTNuNd+1KN9y91
mzR/tNNyzf/Xhb+9zHt5HIuX3z9cAGQRR8V9NfzafPi+SLbrOjozHoM/3wTyCN8Xyy/7+4fjpa4v
X4O2fqF48S+2fLnUze8fFOH+g+w0jw3aOWEJ3frwW/8yL7GNf1iqEOjFbAPKNGt8+C0Dcxb8/sHU
/+FAX7Ed4aD0M0yDRTWKHLlI+wctHe6ttmMIV4P+8+GPi/D9ZfX28/z1y8v+6cG2kJ9pNoYKhqXx
v6a6+s8PtmuMaFMLhdB91Z9yU115QDVg1BvIFCDDoWDt/8Pr8q+OqKuqaai2MHQSFj8fEcJaZk6D
Vuz6de0ZyF+c4kknv0Lud9F7Qbv84Tf5q7fzX3xBDuTSaNk6o1gu/48vZ79RZEcwLlDrb0ye9aVi
j+diii+inM7/34dyDEfnDcEBVY7286E6O9GoK5yKHUD11ziJXxkQvoIlc2L/y98fSZ70e49j/tU4
EqBa7JQFUL9frmEjggmH8qHYIfRx165TlgtYrdCoh/A/XT/t56b/7VhCo39ju5btaL/2bnyUu2Ye
8K2MuNIJMKhnB6OawhHXg9oC+S3VjlzclQbsHDEnUKjOPhl+uZ707Pj33/rnt/33M9F1qvyBw/DW
/+X62l3qKI3bFzvXVVD7Ew5sx/vRH86aMp6Hgnpx037xIGr8/WHnb/jr1Rb0M4Tt6MJ1rV/6d4pm
5YatIejTZEoIT0TdJumQ9/dlM9xXLaypzD9E2XSOsKhb5EpICVSFyJa+dmhWxmJwxGMk4sf/zWmZ
pLFceqBC/HoTiCpvdQb4xa4xawh6CfZQNkdr6PUsVKf51pIgqkpmRB5F8RBNmjy5G+MU4gYxI2RM
yDTbTS/8y9+f2F/+TBblUoawVZXm5efHYGqjdgyBHuxA4lS7gmjAqmph1I49D7jJE2E3S1tvPhUU
Qv2HtkX7uSv+/Rb54dhy+Q9dccdxTTKN0ubSMm56UGiL1o+NhQ/QSq+G86DStVKjYdcLis/CpwyW
0H+4W+TN8G83yw9n8Muj2cdpALSYM5gCXcpMkIBiGjlhOLCMaBL+/lLrqvbvV9t1aMW5LxHD6Lr9
y82ZM6px8OpIGQyRwy3ta5HHr706xXBOKN82kQhgXNIl4VPbeORCA9Qt2BzfW5Wxa7DJWrQqFRJs
Mybjtetx7xhwgdDjbYpaPRd+uHTj7uSr7b1ptPd5tBms/HmggXPD6CK02gDqPKCG30BcOBT+thUp
dtU5+5Hrt4IsXIclfJ9vc3gl4+gti1yflrVz8LOJmDQ3aByzktWQeTNaKtkJ8dsWqDvIebnXQTDj
gaKW9d40xVWni2WAa0OihSjhEWDyi2ZHOwBOophavirHS18Pt2Fp0lU39l4+XOUu55ipYjnF2W1j
DwjKg0xZkns1FiKIKVHx8fo1NnU0nZtSCrC/xW10SWz1OjZQd3QudBaQWEUPrNiNXqFCvuZ69Crv
J93lFtYAFS3C7M6w6q+ObIrllaEsU4eiWcMTQi046F9hrXjkyYJXUExb3baPdV1TkMn30gaxw1vi
MWnatWXVq4rrOTcejRiug6phhEe0A0pqeiH9djYrLpBOi4dhLzuA+auFDj92e+kVvpwzETeLGnh1
aBk9m/sAGlZDwnqIF6nNz4LCdD2m+b71aMDk5fes6LWP47WeK48WZe1LJU9fq7TekDR7bWz/qBvU
OJkjQu4oUK+9rvgKMX9hDnxV1DqQkif13IXdKXJfBqeA2ef0Z2QNZ0eferQwtIuFuy8D7abIKXHz
TM4EKtPdYDjcsBNg4+7edaddmlrXQdyxvVu767u4RqMuCv/iWlyCzAPXF34ruwGcQAJhrD9nU38f
9PJGC9uNPF44lp/rCAa6klyMSb225JWi83MaCnGyKVlUcH1STOU1zuOLFqWXzsYXwBjOZUlUQpaO
5P6dkUPkGCvtPnIq+KQN95QPEYog/V2cwvVzDSxER5f706xhyCb5ocORHfuZ4NpE2Ljy6F5MnBEG
bs2GYbKyrMvoEsVShjaWN8LvXpyQw+kGPxYhl3Fbxqf8JdXW2q1lo3FqMoQaGlX+8uztmO83aN29
fO8ySsUS7aIjSJnKkpAxz8hoHtwGyvJAqmdp6sYCJ9qzvJV7+XI2VHFSEPmSyAGKofHbhHRUt2ZJ
FarXnY0qKjZ1lddXQPWftDCrEHdwbm2C5oC8i+zDCBLLm1L1Bu4PQ1/4RnQz346l5b9G8sGlKrFc
VEpCisC/s5tMX5KGRX0jmxInTF57MZyBjp/1HEwIAr26PxvUxuFORVtceoShlYm69RwtrHCDS9PR
jzDjnIfTjYF+PNQTfcK52WJcedaCFgE81gmLwjeXw4BMOGrGsyZ/qGXuq1+ROXeUxqikwlDPtPdL
ylBf7ZwkdaLS9DUVJJgifrKr+KKU5q4Mm89WuAd18dp3XHDNjy8OKG64RcNWtLyy3J4u8OAgaO+p
Dt/OK7jt1pfqBZgFZ9RAsvyb0xoEp47Ah71wFI/30KoiMQinAzU45ThjcwBwldsTwAwIhVM1QKCA
CQsZ/wgFAcjSpGAEgHzA7dZDZeurzAiHTZ/QbisUOFH5Mxzx7gPpNuhnkcinSyB1lC2mIOGzpBCn
YaBLDq/SGsxnG83Fectb5aVHqPEITNE6xAoXhhQuJXOwL3Kz3xdS3KYG/d4wyiu7oRWtC/mapLgW
jQqHFaryyLMVbiOhbIi/I99v6mM5KrBuggzKFzy8oCO1rBAEWydF9DT4EIbJ8CNoRR2ySDR1HSmS
dBNwrUQ/ntWkd1bzDTl3XkQbvcrXAf5jr5YvdorKpaGJaxqEZmOjfis99SEClNqp2h2I5euxjTZJ
30mFngOqbf6Jxua5ddPtkPr7+eZv0z5fOXtyQA4xMm6oDJCZpsUEBpM8WSBY3YwlRD+L2zoYECvl
Y/vSeiRJrVw8UONPwZoXXWmukW3CdAJ4PhZiMbRevTH86qkEc7X1icc7ZXpowLsR7NO+iLa2AKTG
KoHcuFnVDfJMZPf6Su255w1f2ZYiD/kB225p6XhQ2CkPZQEwqkAVtcAaeG/3PD6IA2lhPHhEfmIs
2mjKIc8XKx2HAmpYBm7Pelwhx4VlnrlXYUZyJ2jKYZXawZIHWYcQkx+zAr2N09Ftd8aX0mlOiMxo
3HhnLrzuBSxJtqakOF91cQun2UCr4AzgsywO1tGYl5GBzA/cL+DO5u23yxOeoW5qXjPzXFftzUB5
3apJK3tluPolDkaHIstQWXTo2HUkSMsg4We3be3ChifdpKAhs/udiS8G3kn0iUwopqDTGCS5kbsa
EWa6MRKMIpkislUwUSzkUYuAMmUzBaTUyr6s1yKZb18GNR2WSDoRBfaLyMzv8Uc5ZwOPQOC1D9Cn
7nTZllviNMEgQzvGI+r3xkc7I2A0N0FWi9gtotQogHDW2voy5N1W1NZ5sJ0XioFIjzjqk42r3Gqi
Qoz66oKkUOh2SxJzwJOiCRdBZziUDA82ZkE1WMFvbpi+voz9njx1e/Ad3Vo1fvbYCLzobK9pVyJK
q7XJe3E1jQJbQ8Satg4Y2aVj0PIsr7JysA5thmA0e9Abp3vIkHOYel4fdQANY0rtuO30XyLfWQax
wDh5FJ99gCk2aROlf4xy89B10KEYfIerCGqXU3fqNYL/HvAT/hUhJCojj64pkN0ilgiPcHhUnBzC
Ytnovgk6LYAgHeRfQxeoLpiTeJspa2x3zq7EYo3QGvHHfgp5la7UcGMPU3mFrR8vQTXZqqCb1tzQ
GOYNoMbg3uSLspJSi7AEaKWP6zwWV1WAz1KtP2S9oALs8zwmN7nt8aKkKMDeOrWnITYZqmViHLKQ
Kv7K0m+tAR2Iluc3sWjCLSyoXYGM1cWMaR3gnLcORwf3TNAsTVygGSW3SLj2VtU6VgbSRGU+9WWy
EoJE44ZiooRmc+zWmYumJSqbb0ovTni1AFzSmw1kf3DUBfYxrlnyUMT3bsJdRMEuPtyLQnYZqoE3
aqxKhJUHWTbIxTr1OgcmRPBq2V+bgdeH2vbYx/Qxme/8hvjbwbPNbAnBO0e6BZOB/lY3mB9NBS0b
ZCO6VH5MRwsg+rI0Gh59wfM/uuauo3Yd7/Rgaxsc0C0tdzEVFoBqai42nd5CqYZitIxIdUbj2kIb
yf3lOlubyrgFyXhcZmN11QJxYMxnpYsqUi0AktWmt8fyEADDy0e/5Y00bNqx7uCOVTcx1PUl4uER
MwXo5k1srykTAa/SdZ/qkCdtmvpukVC+vDBQUmdOGOMqlO1sp1Apfgxw/O6ida3G0Lz7Yun6Vbjt
KeHKFaSxFW+YFamTcSUK1VwoCiARn56fpnhfuhp7DpeLujTl0UXTbBurDNeWCF6Nyt7zDCbb+U0H
ZZNBphkuG1FrS8RI5tVUTfHWJ05Ac0Z5RZbdIznTtxMGSaEDMaJ1EejzVtgOSIv9QXpLwaUxPP8p
8cp0M3b1l6RUvM2INHiV6vHnPKHk1Eg+4mREQbjebWKtplPUhP7WRJDuNOLRscE/MHoTG48SBjHW
T64DTmZMO1xYQlL2EC7QO9A3mFpn5ww+HcSMbroGzRS7JYZMskvpaDrOBa17jSAPVISrnakhBBtC
Jnmh0E22QoP2u0gu8oX5Fl0CBYBVJeyxfIWFAu113YHtN58BbOxHKWEVslMQ25CuACRc5+CCV7VO
P0sgke4oslOJwEttubudu60xIFi/gEem1c9JM/KGZTQTdY00OehhgkJmVG2XBNLAmRr8QL2yiOnj
LedrMhnOY57lt7RJzzAATnNXt5FsKEfHwo6qvbPu0Hmjrvcec4Vcf2lGvnellhe32Mqecu7pZywg
FmBefJyo4edSsQzpSfkEi5Q+KIMm6vJwfTasnfxzdb50XEWvU4XADYeCjFSKd6OAeUOyzKyiz51V
WqKwpmtHoe+rn1rxivqlcKesDKeqDoGDc8DobYoQ51YTo+nObNk/vQunZXyXepjPBNh02jWiXa1c
U1ZYLiI52GplrKWVVwHwpLNqQxu8d/RlytWzFeE46hvxRTe5/v1UM+JknEa4ONqX/GJNBHMhYUSy
1TMubp7c2mC8J9t6SB1BTVP4WpgFzVJDjqM85Z58xKzpbPGehuRR4pyIz8DYlg+WHIb0Q/xYgLze
KWWC/40De19Ia4ouOyg21St+iWzVC7NPo3mydMaXNlTT2GOsx3DFdxiaIn2iu4eV9eKtSwWZ345o
5zIGX2NJVVlRe2RBeKHKYalo3M863msmRhahqb3doX4Lo4lE9nWEw7JTeMOiSvmt5Wm3jkAtrfnL
TmO00GH7QDYVqzcUD8Jh+CJgAyx0YT+EibuLqYFeaml3b2BPiThE2/lGf2/043VY0TlubS48PXsG
aJs0DF/h9AzrqO3uEQoDzUt8sk35UeQtI9O6u0aZdp5/gzbEXwUw4i7AnG3RyXY1y+XYQo6P1WB8
NsV4adM2XxRVOK4dz5XckRHPFjlKNpIJdL1yUi26WkIlWD3xHGp4567mk9BrynLk0DYT6VF2prhO
dMTlYLWIpuvWerKpDoFoOe4zXT8IquEWtTXelUp2gA0Ip7a50QlDjNq0hzmDIiFjDblrGf+w/O5L
nz+ZIIyLFoMZ7LxOmRHcuoT0DF3sUAt9LjpIq4U2HDTKHyjqDi8g/iD7QdBVvec5/DafvCbfOYXJ
/aqnBCoiXlK40L02QGP7nC2VGKlg57ZXRJ7leFeisLjh41CcvJRYCrRfJ9XuBi0kc2UMRyPijalY
N5g3rbjyT7LBaLPiY6IiV6e1sQcNeLxRcZNyeZSSgY6T1Ac6GnSCGeu1yFuM8mGOJoMENHjVf1Yc
QfBMlnDH5ngt38s6cKxmyl6qjmdaDuq7nC57q5GtsHOXKiUgKQLyduPlIzRjZ00Xw103jIS5g9nC
h/mT+ltNHSiB46kF86kxrk2+FU2Dyl4OIxwD1+y3B23jDPusrT/HAwMQ2dAWzxgMfavK7l42JfJX
DaZ2J8DIDklwibSvEVRGv0bQlZCJpODwZjT0o+rirDiFfG0Zguhqnh5/wOHLfozb4GupbSbqyOmq
6z5v9SuvpcmY5DXpvLthGj7KrykUGVOmUSwacbJgy1Awz28vA5dolxhN6vJF8qTzdJSCQEVvmvGa
5HOwmnMDRkMNhNfAWvA8Axc2bTpTu/Q6FMl96eabqR9WbsDjP9BRXwD5uxrKXFnKBAZobH9R1foe
ec1r2mUfRwH/30wYd8iAj+UHr8D4YJv2nHUAD4xUD+hD7WzLW3v+CMniQRMP0xzsmxrWC3UMdiIB
YjhwC9YlCSYSFmvRD7e2gLUxBxaCx8SCsIXZHHyJnhvPDxmANy4C6oIbXBs3QLvwyaMn0LY4exto
28Byq2eYdW8RD8NNL1kFpynRNx2xE2HJsTV3pT6k21oBxl8TnBvm8Fm0DV3Q34HjHfum4IvTqrtc
nAjkmPyKQ9V/IXi4Lqt+nbQ4W7QaHT8goB+bTqNuheeh8fAMoh55gSE1oTXFoXBZfLMoplzF5ciR
42bjDysfy2lD6Dsy1tzi8+NX248GwMbVPNT2QqAgRrLXiDF2OWO2EY3kUueGlsN73vdd6b8Kn4bb
Sqhp7RkWCQeP+769T/oBiIturBWC//hJgBUNumFRyB61RRR2Hmn5MlSWgLQaM+zlmiZ1gELyLJFw
Wcwx0pRSRBM/hkVmHXqF0WqE3xsmjvTeMtdcdoVPcCrgB0Hh7i3KSachJXKXBiM9nAKUBUFKT+tx
IxiCbdl2jEFdZGXlGD5Q3Oxuo6veCLJNhd5qpTFAVo38LqCQChRPhy1qfZLlglZJ89pFT42f1wts
O8QisZJvWdVplCQz9oSguA4jBze1mksEc/ipasZDD0N7MXotBMQmhTFj2RcUJPQYTr5hnswhfZ2j
NFgdYjiVhKuywDJMqI6ztUIVmSmvtozQ5Pyyo6sYr0upQrMYGruW7sJMoXs62t/sAMCXK0NyKZl9
Kt6cFydmyFulQEog6C/nSHZRSFS2wbXDqZOwE31kwKe3eZTaG9mUjHLcW7jkkAItezYH8doOGCY7
MB6h+6xCI3gFzZaOvEKiiYjSlH+EvHlTKHx9LwdLPiZok0Neb4Y/UjBmhNfzmBnDV0LO8t0WC7rR
jS1eylrBMoZg9SRDUwDc+XGN2KbHeEOUYUGyGgRm3a4q390oNR0SHROypdlCKOlCggabAFjdcX6W
wYkyRi2mm7k3N39Rul7Q2SyTtplBHpHZlNJPvnnDTk0FYxQ9vPOhw9RO8cUlwbhNyqM2qp88i+52
QRIABdlnOywcbJENj5ADHnry2giT3nVfwsj2IfVx1w/xfRlDIlKchKeyzLZ1Nn5SPPoqhR2eJveu
t32NHwBjCFiUOW9eHRvUI9omgoFepe/CjDoxvtoea3bVKRgUVOM3z7CfFRPlG8PzreW3NG7u2EIC
hqdcwhEqUupW+VoOt5aVJZsUPHVQfi0SRWwC68br8itFLeBmQ5wbbca6XlMfatMvMOOzlQXNZbey
xuS610P9OKhd+zCq6VMKilBJrWGHl7pVKO6GwpJ7BHTK2iZ8R8WkgsfGCOS/hY98rqfNNFiQ0mtn
lU9GeQAjGt14OUJNYg+ogtqN2pUnjCXhoOIaAPetQ/HfOsa68FtrWZagxxKNbkPUDjd1iHOQjiQx
6AJIizhFrQrP63Z+1D9WrSGu0rBe9nS3GR5doODjxuc8WSY4mLRe2HWhfG5yV8ZI/Wg3FY67LtT4
GYmvue1bC1UfAkPcO7LbDB0M1g2Wei8gtmwyfWj2CByafSw/rMkqr6IOeIA+QASUH57GR/spz0A/
cy+I7x9Wbu+hNNL9V7EW2fuZYUNeLaheTcR+/hBQa/YWT07v+zmCBPhPVpLdJFDt1iPy3xjvWixn
euIHAfFiEdDSaKXfECGktfOwJliJXK1h2CZfa1XR922qfsoKEgpJhJ4tDbJggQcZLBn5EcYe3EyM
UnSjtPYDBck/fMzzooKeR1DGX0LApSOMlCuuprlv0t7cz//9MmkErbH1Lfx98zK7Ns0WLoWLfY8i
7SPfP6A+4JEluZ9d6RHCKYewvoqyio5BAUcMzZahxDlPPxaY+H3RChgYMfnGQ9oHzqZ3281gDMNa
DcJD2oz6fv7ACdzYUwzFc0XAf/2+IPI4UBIT0dCAXeznD8L9+tt/LeLEFC4iS+xexiZV3eRpDctb
V1FJ7hXqfR1r6j12cGjvMkKDgSeugiwD3qCHT4YApWI2DaBbJUx3MEJ9/HSN+7zB4W9QiwdVVAcW
DyfEXsHSiJPoyk06xFUwv5bCcbOlk1XGnYWjMJZ7sPxh6WGv4QJkbCBubkx6BDQ6o4s6mAIqbig5
SaC9vO05xjw19MBmifDjCOhi9dO2nA5VqQVOQWlxP5qmTWicOMU8z2YY1mDicmsqN0Os5ndTeSIo
Nm7wSfhkqnlyE64goi2o5+XBIroPutXkRcR1rlsFm7n5XysLvuHXTsG3XRsMATRjP/8HBeL7f2/z
VFFTX2d+dPopWMa9h5uNbn9SVLvZDG5coo+0/evUwsZI6vPkx/wfyucHAmfQLgre4LZU8PkieY1I
tOPWhmpvnjV/qBT7v00WFTpZOymSNY1ecqWTZ9CJSe6tAFG9dhd33OV6DtrSSszTeOc2Xke2iQ80
6195HUHLtCfvAUoHdsEPFkXUXpWPOwcSsC6fYls+neguVXge0aFMa8Dyjbd2FNQKRNwPFtq8Q6r7
kCtKKHbNcLJbGGmWQTjcqKi8C2lqVkEp+6eVtC3y9wjoG5i3qL1EU4CFAsF9ZYZ3aRi1+y4WjrrE
XbTZJ7Khyb0cF5HW3RpmGSGViT1kxNDJFipjym0yQDhyIOk6vb7zmg38fCQQRn3NuoIOXefidMOu
hGpZKOecmzZqgDom2rQMpV93B3uGTkT2tSw59rg1W5VTMKt2n8uT8fWYPsb8r+oAPKod6FGEIoZl
5oXm3p5Ucz//N394ZvV9MrQKfZO6Dm9OiJN2MYKeLLt9IEwO0uMJPf83z7P8p973piuix1gCofpY
tgEGmNwCYQ6RzPm/7J1Xc9vIGqZ/EaYQG8DlMidJVLAs+QYlJ+Sc8ev3QdPHtDVzPHVut/YGBTQa
ICWS6C+8oVnrioVFklbjMMG/NbRZosfuXAThCz5o9dJAczIoqnGn+c0HPbb55MHxww5ex3yZKTz0
/gljsoPeGsMS/cXiVLhIoPjC35ukPFkSYU5TqJ89B+y6fawjJDXy4ZNbFs+T1XyMByJGbTR2PXEp
ma8eHfDpQoFwND5YWN4tWvyneJIEd2pGDaNWFOoe5ifcDagTdPXXkqC8qZJ2m/h6sf6Ol/Qi1Cx+
s71j7YNRF2tU4Xe9Fq8cYRerfNaucO36JbLSz7VwPpOYLCzNRtew9T8Ppfc2moA57foh8/HyzCeL
fsiw8ZVgP/8BiJFsicscfhJDgB9iTKwXjQS3rVMQGOn2U4PqLEWWJaJGUKoTKqgDz7YS7yLDvk0C
nnaV+BQmxms1cZNqCr47A8tc34bLEF2XlWalH/3Cz+lpOE+663827OazkWnUvXDJEcMi8YngcLHW
l1NavaDeepqMw1TqNON0+r0Cdr81ATBVR5Tx0jx84Sl0E6tBtVc02lN2WWz1tj3rZYHz69COuwnE
cYq1w9roPPyEQxa4KQ+X9OK6RXU/ZLiGE81Wp0nMqk52+j3SuxnrSp5qKu0qy9Xj/GcEcyKQRKjn
VukCQCIRdSL7dZ7b6Di37lKvutfUbt/apE+yohehsT+XgpDxJKFSqbA4aGg0unfABTtdRlb/XLkq
prfod0fALdTGI4HE+ZJEB+cXygIR7Obars5x2a8NEb+FrvpoECxSOyRndtIGIVX0VTvqApYsIQEl
aCkLobj2ppeOstiZuJn8GW8jcc6/oXtclawAWBOIcx2hp3f4onqafLOtKV8Z+A5mI7lKoanBWkP8
ZqBHYhfpZyI9dMvLhOUMyQ9Z7nJpqLV6unCDyFrXRN0UKEINdyMyA/mv9Ckzmg4O0bAsZooGIc9c
Fq5vh0jQZbZILlsEnwgLQYyM34XBl6DFNmCFhCCo3wJZ9/ANFXmIM+UrFnJvA7RzdN3n0kGymXhc
E/JDpG2VkwDG8ud/ijYDuv72TwFDqtkmOHxd/tN+AV3Zvu6PDiWRXZVqzy1wIkgB1J14S+Hg4Lxx
nPqdj076MOD3++fX1v/htTVcmnhRDQCUq75jANRmZ8FNKZJdMXe8U4+KES+kBc8WZQZFRzdSHx8E
aBFw0c9wCPYuFO85C6Mt+oB83EgqrmI+qNJSbm6qxN0PJiWfP79L8TdQmKsCn0fh0QEybtA0/B2W
llVDFpsi5mvj8C6DhgTRqet+wWOYZHKcy2uZhkGCaJFhccFVARkr+/j7DOYIQz7FFP8hEBkOgsCC
cE1/M+ZczklAf9pY4URV+pZQKuQ7sTF1gjI/Cj7ldUhwe5YQRGTyya3ncmBTmrflSzTaNtoBJIUS
p0Ga8J1GsMAwJVjoHYm8HiPaGbHg+tNwxIWDF0NeCdg8rTjEZ9CpNXeIN+FiYXUPYxp8C2H7vLoi
eZgTNuo8bwLqJx4p3dKE8DwXGUOBfwuyEoA88onWY2WMj8kQ/AtVQTP+Bo7ln21pumEJ6Inib4BV
ZOly/G3aeBdCsMES21yDUSX7nfEm1fwkM+sZFZUWyC+CgYizMV1FidBvtc7ciEHNWQ6oKDtYP5FT
FfURNHm/qztU7eeVe+yp56BqjfhH4FM/qdzuwfRoABeYYU21m246dfqeTkrHww0WtyjHjSw2+wEV
C2xNlmnw5tcKQDiNenXIRzc3FLOQIhkOqCTQ5CgqGBVcWom69Ln2HOm7YnbfpMyAHwk1N5bQddSc
+4DGVKz1OGzlyQvMR548JO+pjjo93hjLAiOOVeXZn3CiJCqczwcJG9lvbZVvSdTjP26vFK0p1nBI
v6SYgVCuT1OdSMFYJ324xW/mrdUpN6YG1tQB2suKmq4xhcW4xLDn1kjoo9KrfiDQo15FxQeVkO+x
jssQRS4wDPzVltugwEatvVDyW9OO90GhfMOMDnf4zNdWuWe9ah3hnmdONEZiEiwVXFntY0xIu3eR
1f1WSXWBnkdZbGiXoPsTFfviTTei8dADm1rGCTwaTtIhOPh5/9nsg4rgbOOZqB0V9r6YQQIipNVQ
uWJnVMonP+V3Pr/Vcu/nwTdcTR/aOO/uRoF9j9biK9S1wzNmVoA1kJeN+6bCsqP+8OdHgzaDlt89
PLWZw4yalMDj4j2Fycf0GrnSOt4Z8588rwY2Y8Rw7lelOWZ2RNKK/SyIHGQo87l5NzfM8hlJZ84w
qrJJ/gW/+3fEt2sgG6Bb/I50KpL6u2dqM4peFKEW7hLLfy3S6Ez4vJ9L3wlUY6Ua996MOMv77nmG
XmFs8+ap5UfDsf7lf/MPD3fDBW+tQ5EwgUS+h563Ydt5IkMDHfX8AuQNv6oWf+O6WIJswTkCr6OK
VK2brC+iov/iAzmv5/qGmPFj4Clw65yyFf5gT2obPmHTMq6phHnLsBj+BYn7jiEF8tg1VZ45IORd
TTPM9zhcAmyE6pM+2A1x5K0UuuggK1ZqV0c4geDy53KIH7Ow1xYf2zFTUUPz+oOtmtVa50IK1Kcx
Dvt1GzrpGvyEvdTnalSYJjx68Q2izoorXw0wL2/d50VNS3Kt9inJI9ZbiwIxmX0fDx9S9IRW6gQq
Vk9x6PPiWdDecp9dciFdfdCrRyVOqrWsiaMtyepTTTuk5VdU+tx111NYSz4WVhPvkjJr10WLsx4/
C2SkIv+DSGfjZ/dWBON043bTAjclY68YPdYUhThEFT8boyyypa5p0yZ0lY9VUSerEPgu32D1ZcSp
1VYMVJRh1c1Q0YyamuMqTwENXJU1ItCDcyd4IE9Z9ugGYKNQ2B5XKfJG+EKds9b/buVquxXGzosS
tARrh4J2PkSbUlQ4A03lqXQLZHfHjOQUifFtig36rgrDb00f5pfo43/iPt2+dc238j2f6Tce1P+T
9CjHMQh+/zs7avUteUPr9duvxKjLNT94Ubb1l2oSDWk891TDVQXEk/8Qo6y/bMfG1OzCb9JZ4X/w
ogz3L4dHkmXDvLNs1ZifXT94UYbzF0GgNjOqkBY0dNX4X3hRpv2ep8T3ieCBuFVzqL2r4l3MFkdg
CbTJLXeYGGOt0hWHSevKDYwtVpzAO4SpVa99cwwXRBRuWJDYiHUfltlO6+iqpaXdAHYtcXjRUp+U
q16M0SwQr834zdguj1YExHaj2kGzLtAoPXZZsFYd3LOKmJ5Qn+sNwhgAoGI4h3WubBT/E130etVY
eGbUWCkdQbNQ0FIaFThD8AY3GXUwW9z21oh+e0FsIUzgXmKVBeBrrMnxQUjl3+I8nbZmbUUbhz9x
GQN47LL6xRwIlgv+LI32VJt8MhU6xCyf22HAJmAcBSbcgf08Gqq/jgPv1mERXUN1iNeVrtprr4Jk
OXkEWpm1hZRgPeZRclT9isJ0S18SdZzpKEZ/i5b5lrJ9eYOqLV7UDv7w6bB3WnXa2WpTbsw6Puu+
j2pioj06EIox0zp5YOYO6TRi6zY+tTnQAmUOVZuARMPANAezCdteDuVcT/DV10kFmorX6HLSrce+
p3owmHH86Pn2awiQJcG1XhT7vqmDdWVq3yYwiQCnilvUfLSlO7qA7dua9jighKoOP7X5Ggk1HZNQ
Oox5qg3oLTToL/frFOMXLDVSlXLUhu/Q95gW+hJRV7APUfNY+DzjhMZnv0Hc+ZlSV7KaBvI2a/KP
gRDLzvG/WkoM0s/DhkAL9Puq0xEgauul68YB3OUAr90uX2xQBdNvUZvoV6oPWcOMVol9mDoVizot
T29QyVqkpnjyPCrWNv02DPfGo1WE08aNyq9abtE3LNFoioXAQD6Cb84LYbxO8mM3mDESZra6fo/b
wmI07JPXtRCWEdIKhuyxCxtKGN4sU9AAMMYJbJEATwCvBnLc8e+RYzvlY3qy1M9VkZ6LMj4MChKB
vufFNM9mq4rR/+QKbw+CFskX+CHxPjGMe/Djn0qLGomd549tnK5tfOqeYyzPB3DluFnjiU0jO1Yr
gK3Kjtxy1vCjAuPd+W15Nxh46tqRWKD1+8Q7pk9qUZCoW9pLKa3hFO4RgIOJjooK4Gok//Kxl0gH
guwWSwxqBzlZOC2Noht2ed8T/5f2ri0qd+kSECLJjdxOivKzNhhY3EPrWdol7YhCHfdh5D8JzRlo
XwKRCVSKJ86DS4mwxmZqjTfUnWcqB1xGcF6r8AkYnce2qvs7UaWnVBVbxGAfcWVvHhQP8gwwsUyr
gmeDYuzQh98R1/fSNNsnvbWDLOFgt4Ewei0Q4x1h0Rg4ew1aszZj56kNbuxEVFTsvWU+gLBrkgLc
oYtnVJ1GJ+GB2gOIpC6ilOKVje0B2CDKgqzqAKe6cF98rhLLO1u3RhI0B8R8bm0eOptifrYp4aTQ
ZcA42NM+jv2QI6ACBiK0lZWOwmM3Y4SQaXYWVGWpWWAJXYHJBqlsQg1Z9xh94E0znAxMztGVddGr
aUZ/HRhZtUYhxNxCqcATAs2qqUsenBKcY0pHVo3HeuPFNLMxzUVUM8B7r5vcDdbn+M/kSy8MHnMM
qtbw3x7rJgCO1aTfkwib0GbyM4yTtS92eFDQPzj0j0CycKAneCIm0BQSbO1sl1oCcLS/7cZ7kohj
gw4c0P1ALIvUw7tE/RKFHTGXbj3DY0Ripp1N0U0cN1pPHAVF+GM0dNoeIRDKpNgj+QWiD1jitUca
m+mm5w0YZVMdw1avjnofAWtVpq9dPFcM8a4bh2d0eR2eDbPOmuVsDb9pdmMb3ttUzLYubuhkRdja
RHYljrpu+Qhn+is7fZ499I66NoDU1IZinScZxn0qbiUU9o7YoWvL2IvcJd+W+GQBIND8MUCtr9ui
R2TNatrYQzo8R0c3nFZunlXUo6kGpkb9XbdrEg0PlGCNpv0RjSwLJ039rGSWdcw64MGxAnMqSMr0
GCSEesi0a0sMGqNd1k+3TaRlO3CtN8YwqkcIE9aKf8Wq9xGmC0o3PtmZ8dFtp4h6vA2EH/HsHYkI
Hse49ETZGK2DyhSrsDHF5V1U81uR76ecvgd2ZB/kQdr0w44v2uVdZkFMgaIFD4wpB460OlyOkrb2
ZbcMxd5pnukQTvRDjKdcNXSkHoPdqAl9U5k6LKQ0OxB+X/swck82Y0z8ZaFPWiq91w7iF560cHhg
X0UvHUbmfNExhippHFe6CcZ2NM9+BvpmdKcb2fPxjSzDuhxzIgqj216ZbgBaG5fi0v8PQmem/79w
9DVMlv8UhP6f5K2OSX8vhP+Z1X+54kcIqulw8yGqIgdlG6op5uT7EoJqtk40SdHO1QF46Oi7/AxB
be0vw3SYjhYGArPaTAf+EYJanLJUkAzU+Ow5HTT/lxDUkEzZa21gfj+aDi9fYxnhDyXw/b1s6KDZ
BE1RNb/hRfm9Gkas5ycrvO3ahIdXpU1v4bz2aU30lVRNh82oGfdVVMNZsW1+8EDMh6Af7v0AfZG2
TbGTsKz8Ec2u+r4NdUh4CSqq88ZvwcC1SWptA3/ksCzMm9ZyzuTkEaSAjud2Havd4TJZccZDa6JH
SzUc1+wCVS102/wb1lkPM9ib68aexXeoGQXDYgwVd1nTnl5dT8s9OUfudZ2tnOhTXIcz3Xuu7BTA
na/0iHCV2gvSsLdWWbXfsOc7jlrbvo5UV1fdAM8j8ePkEGOPRUu9CR9NlQy1tPVujTo3jl9qXt3g
+lnemLSydl7ufbgOyXG5uY6VWPbW4OwPclwJRX3q23vFyBH0TspiOGbzpo794SgP+aYlO7dK/zbu
6DH18LwADSRny83lOB+wkcFGlxuFTr+nENCCnp/nW5ersmzYZ4C4Fja1VBDTdX3vA3ZYmqNCJRHL
8CPtfytfwJxMj4RZuFa/3/XCND2aWDft3aVhE6/Pqj5i1vKRe1MPqAjceB3hJxyv5YmmxMA3s9AD
VCMFWlJcla94oRKUdJ1/MF3feSnAO6Zu8Uphw98OOagrtx1ug2E2maVv+app8ESyCkNcJ2rNZw1r
CRs43+ugCwgCRkXRcJ5GB/c+z03jgTiu/+Xy0u/g8FIuJVloLXtFATw8QK89Xw6lYpHw8J1PMUPc
AhRXsKVz7oTQPX4gRcc3olRWpek6d3D33Ttr3mDWcQzAjMIA+c84kvnewYa6KIfkpkWZ5Q5b824V
pv2PewSuD8DPR1C/zuDRwBLpT51qdacp7TD2Hfh+vTshp1zHaihksI7qfE0ll16pYQZbrS4/yqN2
MvFmkLvvjwMl4RRKKJjeJ6m9yFp0Za4zUdTSg5XV6fbxOsiDde2VPpEFz9gHuVGTBgMPxb5Ns7Z5
aOmW4EAb3uORHH3taDSNapC+GVT9Fknh+h9wYjdWIeDSO70Ipq0YtPToUSw+2qE/IFHqtkdaCkr/
IWhar1p7eqrcBhieEG2P2m7oxvB82SRZfMoS7fDL0HxScUpracU+St4/54agGc5f9WEIflw7n0mj
2qMynZhLREtTosfSQWHPfQJCzl82b0ydz7kV+Clex0JvOrmRYtyk7dA8VGbSnlRHuVwEPNnf20A1
qRvpsGfbCW8sxPPmgzCaQtKa624w1uZpdDFY9Su0SuQZMnPzFOkKmZkZwIsdaYyRJqrBrQNjREXx
8AY0en7TJmVw28zjlq8xTpPZX2QjaKnLvBa5osv5tFa/Gql2GDsKVsAqQNBUyfhAXX7ev2xIYmEb
jjaQrli7jE02T0ea3ieEoLUHILXZiTL/y/Ui0mM0Rn+/KQbX8+zc7+5KXzP4GJEdc5JmPal6eyOF
eC9D5KCbqLfxtJhnSKVfKeL7c+513BqzepMqSrcEpG+Tp2eUOk30evtId5fBYKVfnHylKMn0WW1w
pVTaNL5xRqxgeuvHqvDvE6xolReW/y+tOersvxXgzVk+BRka6t2aQPCHgvfvi2xeCy1H/tP6Jly7
3TX8x0+DUSFoBQtXbGywltsybT4Af1RbUuyCSD5EzZckV3toHWXm4lpko3xQmEbke3WuPFbzSTmG
0Rj2wEMWHKY+tG60NNqnZhU7+yyKPieThaSYisTuhGuAzjc06bB+KcYMHB9HctN3+0S06Y+DIjyp
wRSewSLMbH3466rrtiCrmF7QCaWhUlV7eaiSgdcidxd25ACJSyzlYEyjsi4SNfo4JeXZD9Loq6aG
L3Hcah9yERqoNsY2FATnhAUFuVAfqecwMu1tlRjhwauBPOPXAeTKU7MPWoYydlAPsLQT6GVRq8cH
vc9Q7Oo680Fp2VAthx6W2iT+NAw57JLbFMKjPJLTnBrOPG7REB9q23y4TNu3GoXpQDfSc+7U5nYQ
kbJ1G9g11ARJoCFDeH6MI6buTucJ46lj6/qkbemQf/Zue1tr11pa26uJRHi4x7vx9pcg8nyJwH5V
/NP131U3+NLYtqtZ9LvxPECM6X1nwo6Akuc1KrRwQ7UVBLj4ofO16R6TxhgMBXy3zqWE0ZRn4YxQ
yry6WRvRkD6pRdqQCLU+iMVoOBplwjfgp6Y3sSjU3FTRsOnovIvENw+aH2Lfcux6KC+7jl2vfXdC
Hv7XMSJMHZAriu6hnq2L0LRuCjMGzW853jbuzO6cKmgNBqZivox2++gayNpWuFAVteF/aYNUox7i
G0DGZyCbNYPbegwkYMvPxwEhAoDEefSyK0dFY9VbHTDiZfo8UY67ej/AM2nxlYhEtCvpAu4LLy3u
XGSQkQE33Bcnb+5GLfe+hUq2pR5b7FNsqpYaFPDbRG+ndR9h7FB3KYdNOukLuTskmMoVIj7IeXJo
pEqxtlJcYfjKpywNFhCh2D01Br+1CS3hdZ13aOlGaoxXKRu1aFTGiAoqM4/vjU6JcdUK0i1C4+VS
jsl5plIquxRcykIeyg0VIYTso/HlOmQOXXpjz2ZM/MtXegUIjVeJ6JPExoe4KgBDCnGUG9MAAkM1
FOuBOXS4npB7cqwO2+qfTwOo0xdwHPE/+3lDuQfVFzMDURtvCLxWJ+H630xqSrfDrEFoJy7kNT98
0rD+fAzGfJ1GlvJQqAoiL67hL7UmgOxumzsPhvNHe8LvK4Cqvu/9QH1kcfkiJ4Ai+FagafLoWmG5
N0dT3RSKQVeoRYSi6LXPLpUlNGhdymKxU5yQgZ9W8kSy9TNInJOeLjM0IFGCwd06HrPgZhR6Xq+w
edr3te7fEhoHj6XXnDEsVTG7waFCyxXKZDZyjfKk3HRKdUbVQ72RR9cZpUEpSV718x5yBl1E73KP
JvIxrNRTfY1YBeg6J/acw2U3wgbkoFB/zpCD+rk7nKd+xP+mNYI1auHKM65v04o0ztoZgaM8q4aR
EaqyGsizohpWiu0oj0GcKQ992m6BhynPXTaV2397bP2+1NEvmdNJ13VUCyYqee3vS51HqSSk+5d9
i3W3O+cAPRZ95NWfizg4dnGF03l8i7BOFSw6vztFja1/gAEJfDlSTkHiTOkypGCMOzAmuHJ1c+LE
ONRjkBzCjnL7Jmr6cTPZMbjIOOvXf377shX+SzrM2zdw3ERs1UKDkqbMu47MmKSlO4nBg6cd3ZTo
DT0PI75MiWO81EbR7rPeh3tjGOZLBOBs0XUlCQUJ81OZp/vJK8wXwzFCAFOGs5aHXpt/TYwa+2JH
Ue5REn28XF1k9sZsgmAr7w1P6r5Wb9B0OWT9p3CYagiGwELUSoenJHcvx41dH+VeDBIh3Vg4whwb
FL4Rlsgo5+V51N0FbrusLTCoUYs3Ou0VCuhWB3qsix0qbrZ92URDjby9PO5RFVtR19IWXaqMS7n6
mR6tnKZxXkwtqDeDjsyRmxfVI7+hr3JCxa97YasKYuwTvjleXsWbenDr18RylmboxmgbBvEGZxsD
N9NG/zABfNtkNb7Paody7fXQHAUsVEN5TG3Tv4k0TKjlntwEBekmQobt5t2JcEKZ988fv/gdKWHO
Hz85rwG4xzFs4crzv8DMNNguqgsg7mtXOxVcuBCv3k5UN0OqwmwIxwfDbdggk7UKUE7FKopDeQLi
0DrSxXiZ5te9tw981IUFGFQX3eZkgdWwcx8psXcfV5hcq2363M0+dubslDdqRQxBxNWWXZIDyMDd
C6oPJpdbeYWcOPn+R56v1lFeIceRspjvKgcy33TkXeWRvELeNaXlQ2+Q15VjwVhhJw7RfSvnQe2H
K4zciAEQW4sbYOWX3flY7slNPxMR0HEjpZG76FKs1ApuNFD9bPPnT0GTKoa//wopfIG2o0hLm5Xy
2e8PET3MkrgILf0r0KgZslPGd2mVPLho/RyAysd3ctMBiJh9XKNlXjgIk80n5Fy5VzW2se41hDTe
nRhQ1dl3wfjybnwcqvi26B/fDcfzq+t+dGryMThe7y+n1UpkYL9sKJdXl2OXjdHFa3yvlMurX0/U
CuxgvUn56fz8Q+ReVvvIWJPfXMevL6ZoxdbJNOUoT8rx0GxAhzlVsgVk1BH6g9uGyuUmAPnm4/e7
coInNCa83/1lboDjj7b8283mm+OarqwEdKJVWw32jVATB/E/9ux0qcMquaHZjJ+t/4hyDd5eOVAj
fALzjRUggLHQ88A5yTOCMuRJHo7Up9CtCGGTRQ4wQSXoP9S69nFya/+BChRY/dye3Zsm9TVJserV
ulg7QYbKnopEP8pxkulo0zdOsUuDUHvVxcOod9ULXWCxL7RKWclZ/3BXJNWmf0OKihm29PsX14WC
qs6CqrNgt0wEf3l+RHmOF3Wnp18pevAJC28AVdvqzk3cVxtYlvFRHuURcumrQE9pxI0+LNt5yi9n
+mg3eDDZ5FCDzYW6MnUHELhr9qvr5GHy3cucuojTE4agdKuxhVV7nlt63G5DbWhutal37unbE//Q
v3btzL2XQ1mT1QfTiqOFmTnOvT5viklAeI+wsJBjcl7cOO0SRES7lWM9Niwp6/HeqTJaNlpvHeXe
dSPHQJQhacQjCydf5tk6QtaX3X+67pfTyFKMO4RqDhNQvff3/68vd331smZJHAEk/MM7c5vGPiT8
j44TxJxTbmfKSe6FYf3cxZayfTc+zNOuY0ZFBOzm2J35LXXk6/Xv5vUw9JZVL6zVuxM5MlnI0c53
xZ69XTm8Wywgfg7KO87AuB1iT7dBa5lHL+5h4lFxP07u0a/jqt4oDePypINHX0VjLbQu865XUH27
9zx13F6HrpfJewbmNvQeqe6qJ4f3ska6rH9udOvVmEvf8SBWDXWGN9FF3ZIiQrn1qFyeBz9ZV8Ip
PzmjM62QsCbDaEv7FNS2hfCdJ15dCjUy7RdJUCyUQE0eB72Pd3YZNbssAnAAtxcdgmlXOHbxrNS1
f1ckzWvq5eVz5MfFqS1xj5aHIMNm5yTgnZe5aatvK9p763ie3ENKsE8pvLZlALf2bAxRtR9VMWHY
q4SPKINja28n9lfVfY2coaairtGSoN9MG3hy9l3koFAfG/OK3k4PBQCehUBTA8V5xqyons4jehry
AjlEsb/dZEGJ0I0fTQ/yhOcb9/TBgxs5o0M9Z9VT4sKnruyXKHFQJR4rv1pdnniDNXTYGlIFGrWS
VJ4npdzIs9cn4/VEzNpi6dSlr0O9vMn1gXp9peuYnK39vL2303DGZAn3p4l1vHFh5Ml1/XI8nxmh
jmx9zbu5Dl2Xf+0fogE57xocvLvd9Vr+BcmPVzO1PviXYGFGhP3+yLUM/Es0C/0r1SZ2fxex4zKg
2HliG198QzkiWAuytgjjbhenTrG4HLthEJzr0qwXQ9Tku8ugUzrFzTBVa7sZUT0KAiM4T+okgCFR
G5GXNLGGhFA+mUty5+iuNFMsUInIMWMS0Z0ckxuRuGJb46iCriknrHlj46q5RQDeg8r/5/DImKOf
3xYZi+QKSphQcWWls/gOO2tU8NLdKK6/mBVGzkhqnZLC0zdtGX0b4MOoG6usi9Nl13c/NoViH1gb
1C++4j3lrFsoHBoqFj6We6whM90Q0psYPuf6qorL4Gi3iGnotehupsFwn2ZAJuQF5wX8Qrbr0Ale
D3bgvjRm+1Z4tTgnuZ/c+67/Sln//s9/69wDff+3aohf2Q7hoKqhkMz5XxZUBO4cfdDV7IuIBiQQ
okE8eKgVTXEgzvIILo2+zahcYOo3ltkyFTm0Nj5aeTbtBYhqUKoLz7XNDU7TEB69yUMosfSOcq8w
+jvQ9BSi5nE6nqIC68Ou3FhjvRLTqB563/JoSgjvUCpddWziRt12edPcBSEUT5sqxJMToHnZuoUJ
GCcL0KtwFF7XCv2TL9hQSVWOck+OTaYeQWbytteh6zQ5t407v17IQXBy3CtEANUfw/IDYae1sWGr
bqaoVJ4bbD2XienVB3loGtpHRXGtO3mk6qtymJpnF1jAuS2neyLQaPfnj+kiuPz7d3LGMuqQH4nm
Qd6++5w8yGFDUVnK51Cxim2bKZ+MpMvu5cazhoQGTXTmbbqUdcIUU2Q127WjyO4xr8zuKwy27mKc
BVyUSHzkKHxxDp0lgq+I5LTtm9Ur3p28lzbfFeYFrQSzAkz0n9ewQj5ThxBT3k+OK2H1wddg7Mb6
dN9CVefjR9ax9SztmEdAfhJP6A9JlAbLEI3ct77RdrgBYqiV9NssEc6b3mNX41uu/zhGU4POR+Yd
1dhGLqkCt2iK/PbaDjKnkrdqaPGvLaJKoDprGSfZIhqRirpJNJj0177Sz4vCtlETiBriAYl0g7Yf
XSfFGdqb+VWaAJe9ZTEiK3l9BUspz8hH9MuizJuHFMmYmyqsbsNYbR7kED+KcV0GRryWh1qHFgtl
FHw1kDC2xQnWxLcsLvJzjwodGBXnsedX9VIJBAHagfU+81rxUgbtTde50eOQBsld1aPmVczjXTqE
a3N0kn3mQf3CHxUkupLnR3NMNqLplZvrJlDFj8OqGT54cUeN/THQO+NIHfvHRvdM45i0FkA5z6/N
PZIcKzkmp4xNahyDGkptrFIrqKK8/Qgw3+6Mj+A5x5u0RKpEHipKMWyg/YiNqELjY0VIsOi7zL/9
cU3ul+aD5gdiG/RBCcIUGeeEP+NLLW4mtVA/oSSz6IWCUx74vUcxUt5Qo+xTOVroQqBHCCO9GT8A
ftil9Fw+GXRf1ooRp/u8DcOXCBiCnA/91+bXCfxMHsJpnS9+zYDr7Cjk/quEvoZO97tnJb8625Jr
oOtgfP4++bDgqFVpW+WfnZoczkA+/06bN+UUDMsmVaONHMO7vaKZqOq7ymGduM4LnKI/eol3Knuj
OToUf9DAGrStP7bux87v11GnT28RKjmrHlHBk5l748EYsz241eqcWYIFKRN7lLLrsxxqzMjddlaN
xtXPMXnCQmFlwiTtxvO4sqzcEBmvXNtYqk4ymBrALmgX9BjGOyaNZ3Ak8tD3C+RbRDX2x8uuHBWi
xhLzlwlytyjo+UQR+Mr5Rs28ucyer3Yr2I6RF4tjZyoUShWveERRJtzVsUPkMGbqg1/BiswmaD9W
ZI+bqM6Dk9x4TDyNRVYuaWRkq+uY3HPms/91zIAJewRHep0lp9IjG5eO2rkwpbGJz4vWXitKqUZI
IaEp2QpPh9VGeubNyZsomg3SlUBU5qHRRvMREOLKmI/kUI02PHIQU7IIdS8663bPsk8iauT1+Iox
vL8zfQNxykKMr+gGHnUCyCcviU3afug3yWl8MIjmOHF422ee8dBV5oMcBw3Tr6vR9vfyUCeniyZU
cCLMPiGXuVEeHyOrRldnDIKnZt50Gg14t3m8jAQz3yIZCjjmFa7jWVocA6s56kNb8RGwgdE1zUKw
EVh4UT3Wga8eqkir4S1xNphQ5AIaW+wVR4M2FfnhLTCV6lBjsrNtsrh90Ce0Z0nRvc99CYG3Mb1v
QpQfaUlXH/u6t1bqfFEZKDUcN4HGrx+2GdL9Mamh3EW81T5cNhDKzaXcNVTP2xZRBeh6DEpjpUPX
oQvl7nyzidXt/+XrvJbc1rUw/USsYg63klo5de72DcuROYL56ecj5G3t7TkzNyguAKRsNUUCa/2h
DMBIukq2lbWdHF9dygfBiDYAhR9EcPsdAJi9CyrnnUUEWtqTl5780J2eSeGe8zl1Efi59ZA0yrDC
/jqGJj851xAN1yN89J2MqrJwrvLIVQtYh4V9dtOIqoQ7rBN1RJZaPnMRROy2jR59yueulfve7wEZ
Z9OAaGepo6/3z0Na9keW8dS3g7XI4qjkHYWQXegV/aOD0Q+6nshqpB6F3gbzgU989H44iVp+H5Ca
A5vqo+HWPyrJ1C3bhMDGSPcsG7eys2Ps2w+q01ng1OcBRbH8M4q6H9FkUMyWA0rr6ecSxqaXe+rR
HycaFOCOMnSbFFKWjGthi23llDjjzfPmKbdRGfPzUG+nyHncYld5qUEgoFGnxUoLY3OJO2v3LBuN
hT6wrye7oALlx1W66u0Ei6x5AoS94lRq3auMWj/vnoH+f7Pgy0LGJ+lZupZ/kY1XxWLlAkN5uPe1
dqJckJFGYVbYx3u/kzjzrrX7yScpF12t2HPyLJ9NlSxtLTvlZDXvIMTF+TlximYHECT9GA1v21gZ
tS+SyphBxd9kd4x1wCbJmnYtw44bfRHzMLvYOaQ0r1FWsr9xnWJPFT1Z4RKUfiRDCEAXMtja1QI2
unahfSkU1IGKkgdBPozetczx8SCDWn/1k9mgGnOuR7BPwBaM3uff2/VrcwTBPPiwCGWTQLODRPcn
HpQpR/SkClbd3Ae9kuEgLlsYI1BPtNJJd22KRHUVK/nV8RQU23CR/YGqrjM0w3dqvMPS9KP2UsTC
prKKJDdqLc7bkA2PciZ8s7e495AQ0sZxraR+uvdgk/73WoFrJiTTy6vTT9qhTzUHC5n5EC1F5Kfl
4WBGmxL8807Fw+hgd99bTPkWwrO7nRPY1WuFXfLKhqy67dg04ngeYeDOG2TNsrV+LUaXLzIU2oMc
9dDi2WBsrK7kqOPWyU7YubmUIU6z6t7U8AuRYdip+bHtWKfIEC9HKNKm/RRMFZYIeRf+9BB1xEoB
8DFm9sfZ1OlL7OcB0iVu/jwJoTzgQ+YfAe8Ve8yBA/Qqlnq71NLEOWNziFGYV+gvJk69i8YpRzyl
1ENbG8qXRDd31EQgGYjQvU7G+ECJJBbLQkk+fVtkJ12JQwDNsz53i+JbgbHSjhLseCgs3jDQMWSj
Ue+7Hcmw1Zzs2M/NfYri28ODZkHomJpgXGt5/KAC7zzIhsx3czBDbL8XjWtT0MKEZ6PUJpJDJAwu
sim8LNp1efP13iWPJqVGFzvCcV3B2HYVmcb4JdO9C0Cc5KWBA3SQ/cHcH6vKRUnG56GDHYmhIftd
BFuW4RgWZxLKxVkeqU5dnNNu/D06zqHsk6NeChSm9+vpwxSwkfRRhdNgD+JUU/JaKqWovnWwp6fS
zj7ROq7XQs+6nVVW+nNpBF/1iRUwcNFt6DX1uRjj+iyP9FncnU22jS40GxFkyBiWI66N9KVAv4nH
MX33AXnyKCzYSdhqb+SA7LtdwdKjZ4cl2sbUxdHjNQZCN7qAr6NmXbnGLRxF0N9Cn1T9wlbKY18P
/r6YYPY0ZV+REXKS61R2PRlolX8622WUAof2KhonXiVaZJFuiY3X3LUqcpKoBtX/DZXa7tdoJpTH
7KvvFtzEVWa8qHoRfXaGOSyzHESx2aQ2jreNeShwkD54uPtsUlctH4FrGMupskmAo3C84ZebXjrP
fMsj7B6NOZJd+GSml9RpYTK3cb3G5RY2mhzOwqR6cLX5i62rk4ta/ZPWd9OmwVhoDaS5/QyzFDiZ
3b5oUeccSzUtlnpWdZ8QkBUIwdFwinR7em508+Rlbvup50W2HiId8Mh8OvidBb6EMSqr8UYW7klQ
uHtZrJeNE+beLZQDhazw3+eYKZJBOc7XmtKaz7oZr7u0a95Tfp+HDLjV0jfD5j02YNH3SOXdRvlT
agtR9ZCo5lE1F8vcyNwXEx3Sa16B64tH9VSofgwUq/DRVBbxqbCpX8+R7JJNjlrvYBsXE6DgdVK8
cpek3lVNcvQL9QyVgkqINz1D4WcW4D/IMNWHr83YW2cZwezYqmoVP8nIVR4CZ2if1cxGAqaqVkZp
20cx9vZxrtF1KDVyKGPZRD0GEFUt0of7RDnwV9g6BU47ovzX9e4X+Wvu/7pmU1EDVWG6sQ5JrUur
BxEE/QivTBIryUPKunkZmTFs5+R9tFv7RwNZCsu8COGXSlyqKFU+hWfVy8kwgqd+vlu7HhWSMS3J
vCPctkZ0MNn6A3nuQcsRdC8px9c8Rb4EVnypoYS9yP4ojH7351p6sVgOPend1yaLwms1a9iW5VB/
Q4b87MRD8Gb5gsV6zh5MjO74VpN/kBMUG8JHpJnDJRpj7WhPLWQohM2/5UgfDWDTvmSKbT7UsVvs
NUywnxD7iG/XduP4R6Bn5fMQCGNntk66FtzjnxP8a3lto0Y2YmimkmKk6ZxLA1B1Pv+r+tREeinq
F5Q2Z3EEsOASBS4bif+WUHF5dB/4a95foZxcRWGydO0BGa4ZYH6/wF/Xu3+GzoIeZN5UriIkxtdW
MQ5bDH2bT+Sai65NvmB8DAQ25c8Ua27yhSQP5FBnJBdqTGA4Kshz87SsaI4eSZQXWDbRPjfQ64ua
sT4MPdSfSE3E4R52c1/iKi0LnPlQxreJf06595UFmkRFUvur/zU5xClyW1tItMzSE1FicBfonvbS
ivh7WFr5yZyjenQt5NmsaYvBIOJWNw/eosmcpUwo8fVYK8uO/H+lnNwhOkBICm9JJjRGUnaj0fst
g3Q/4RbHSnBA/jQ8q5hOrPhJhxCM1SUVvjZk7zj9Ppr7FLSSfplGCTVy9I64srEtmRsZ3psiAPje
aD/vPX/NmqAAL6cmxZiR7WJZ47mezFukESwRcL6m3ctQaxSTxWXirbw+z1/s2s3BXSmfKHq5i8qY
ELEsUu2koPG6Ugov/0yreh9C0fwxDs6bYQf9Wx7gqGvWQkcq3MGmLqrUlcCEddGXmbLXnQyEto9y
cG7YysU2u9/NgL8jBEA72+DdEFzlAI4XzUVt1zKAYe07C2es+zVJu73wYky3gxqhVDX5qTX7MvTS
X12EWo3qUt1ScL0C3j6dQopx+3rqs83k9uUT0MRwOfGC/pYOKTM4iTXStSk9+0MVUG+93BovrQ2Q
3BjMBy2q16HviVWoTM23qkPbDsRzVKELOmQ4u9ozqk+DljMWU/FoKrDNdDPXvzWTcgmbxH/Vmsjc
WNiOwzXX6lfT9Z9EbpdfBsd6ndSseHKSLn9SHZeFQmWkGxnKAaUWiG91HfZWzFCcjOo9hcDGeGe3
DO5BK39oiXivMx+yiyOateEFwx53uOnC1nBYxtGQfzeLgzsl1Q+8CihSe1rymPpKhTFaJDYoumYv
YRNHGIsxRYz2xmi0/hMqh70KKsc/Tp7uHnted6sWY5hPq8u28nNJiHOjskZ9Kq3afhC5358He/rd
FMC7DlnQQaf4p99zh5hkUgzCv2LbhJ3SP5Pvc8aeckExashfJdYjlOR4Ew9V+MZST12VQ4jLlQxd
4S7TkP+EDCctxhjDT6e9DK3EUNEWVr0DyTSUohrwDZWW1Cc5imHSBwlpTCy7JHpjG3wuB6e93i5E
oT3IAuRo5xM1w174fZM9tiNMZfnyzihh9QlaTfKlLfvaPqZqWtune5fsByTXV2STG9T02PDFMBnq
NtwA1/yqNR3wUYizaOCm03eAwxPcZ5FdioofSlUY1Vs7arCqE+H9GCky62MBaKUyxLklk/wlyi0c
naaqfULdlY2gAtTW9vv84JG82CA71DySVYdmC+B0lU6uv7L9ESxPBdYahb/4STZem+5UkFDnWxQJ
8rS2srOnNLlNcBVr2hhx1y6dplgErb5XrGQ4ycbXmxSxmDkevY9uiteTCPy3wnfCQy8glZnJ5L1F
+uit9dwJ1/ocer3vLLm9vJ0crQ3U2XPTPctTrbSDxk26jMRH+WSk1m2S7Zb6sTSSCdMwLlGgernN
szx4UBs8uEyWJlNv1se+wLNtPZZO9TDwdEJSSbgau8JIHNW4gJUmhwqvQIN4nm/IP0E2ltoqSBFl
EiyELlrrdvvYyB5lVFhBc/lvv4oMu8Xaj7lolPdyLrJZ4jYNzOq/riH7ZdeAHxxy+M1rgbCS3AxR
xdIfupYauqNn0fswpbf+TB0QEC2KeufN/f+dL/u7uiheagSNFdvwDy1i+Qd5pGegyPUUro6SkCwf
RmXaFhX6c7f7dr55LdTdjlOPBv4cuY7rXeUtW/v7hgrfriorpaa80r//P5d3ckBvrJ+l0ELWRf9Z
T96Xgm3Sa+Sekb8Q9gdJk/6TDHi3xYgQObM5DKMeO3WfhVAa66dAUOqR/UaC/KtaT7zbVDt/6Vjn
1+w3At14VcIM/nNpwi7JVOUz0ZUvtd9Zj3jJJufIQ4lK9tsuCzm25iUJLVzW9KKz973q+XtuPRLd
f3gbQkPiKE3GZiuBrqw3lKuvI0Y/Ez0k96OM1Xo99TrK7nNf5lj6wxS34kGrugfAKPq1HmrrOU6R
psSNp9rw9VrPJM1VhPqRnA9KxXyWU/6cMADnZKscA9H01Oxl0MXDpDvRoz5HSc0zscjil1hBzlgI
Z48WG2m7vBn8c+ZkPjSj7DpYerEH57DP07Q5dAFip1PZnMYZjicbfd6XJZbz4fed2MmueN6ghXNj
k9RagvhMKNBQwlMmxAsmJRg9pCBblHT94XQLZa7QTMpTVNr6Xkb1pPNAdVHLpk64YRHkP8sGSOe7
MdgVtALPf54SbXpg8e4gvEHY+qxYTISlzaRx0OAtyzWrq/Eq5+K05S3jqVVuVzOiOe/s4MNFmVV5
NvROf56+D72KurUyFkhwmFG3H5rewrnSs5EofcvB5/xSfbgqntV8BGEJhT63f9iRMDHJRBwZ96SG
IoZpn1UtFo9oNSNkGba3rjzv2I/PM5qhcc5yUE6bu1xf28PtKLfs8YDQQQd2j45dhPUK5axntVaL
LQsaXHf0Geghh28zK22aVoNhiOW/zpSTrCD4kfSI2A+k1Z5qYTxmpjl+TCpbfdJH3VqG8AW+pDy8
riKabrO0hpya2wA7j9gozg1rGm7GqQM4/KcvD/JwR4W0gsbYmEjMpYijY/ARDzHL0l5EBx8HOmQN
CGUzIc1AWSnFv6soWQrLTi1VwnAtDxMwOPZSHsozscwi7bxtEB/ZpmEnnoIqhH9rOt0PoFEc6N03
NVUBA9SGuDR+2+8DpHLWfm8DLeyUL5Qmuh96rO/9RHvMUlXdZ0HWYinbWZTQI6r9KD+HJ3J1LKi6
droavdo/6GhlvnYwGDIo+VcrV43XgQhBOPUqx3oYN3IM7e3bWFkn2m3s/z5PjmkzBvrPeaaHjCqq
AOFSJJjuGENORQ23gR0o837Da6B8LgwPo9oZzmQjoGKSE4zt5gF7OfNbDy5qMbYZOgpTXRz6pCoe
NPAwXyrWZuVkfGuD+U+uksvouig5AzPF/WYe0HDkQwQ7+VL3/GhqERr7yGq4QSu8A+S10e+7DKh4
vYUaaRO914otJl3KERAT8oGBae3jKrP2Iu1+Hw12MXuGh1ujyGbgzzzlPiqP7qeFJiZ38CDiM8v1
xVAZ9kfg6OOmTJJhM3ip/zFk2iLMzewrrynUhrUsQS65nl74mq42Dz4cRfwU1b6pe0EfCHBa0qpr
b1S6FyVOBjLnOE/K0U4V8BFJRxg5HnnkwNChb43kyYJe+wJPnkSwamIX/OdKwgGvXswh8xfQ0+pD
7SftMfM8Yxl0qJ+WMhQOf/y56VzbQAx3PrxNnI8SJX7TuJM2sv/eVFPwCNoOqn1Zv/HYF7/qOecA
s+EHS94Oh1EvfSltJwBA25ZHMUQq2htxjL7hcE5qZ3jsnGx8HNKaJRFAAdklGzQ4l3oo2ouMyGAP
j7dReQIKkQLAC3KGf65Rezy+02rY368Rme548ML6TXZlPErOWtkDEpqpwADUnUM304WbubmHmRK8
Ryo6GYFkFMsBcP1qszZn9rCMZSMSP4GsVC3lBf6+6r/iOAqeKt1Eqrq3sq0GiHilOYr6hpYf4kiN
1m38oNHeZssnoDeDta8mLd2Nc3I90EEqhWhertM8zF5Dx5s2iIVrq9DO09c4r/SdHdYYXPVq+tpZ
SGDZuVEvbmEISwnn5VcZVQroXa+q8aKb5dHrGBMfeXRvlMilRCLjmFqWe5spUBA6xA1KzVHZag+2
0r743iwcEjT9ayRisa8HN1nKMLat9JDrOcK9mE6+FiFSDD5q/bfJzqC4xw63lkVqW/0rNnzWCUmJ
7/kc5aQ7znE8vsmxpkqNixeVV3nZJPCN6xiEBzmWmpH1WDnKWo4VZek8+QhoyzEv543X5D/l0GCG
yavG0yiIo3EZJ9vcycwXOS8fERGtyYjKz3Z6c0WZ3cXOAUcNo7XzV78fdwm+ClfYAsXrFJKfxPzl
LMdcFPXQNhmSoxzkZ54tM6+OsVDlTMVBP89kRb2VYdGRJ8iHQV0jBU7dv3QP+ewlWf63GcdVp/ba
UXZPbY0ykW1Ov6fF6K/tkXBYtUGkC7woOF+NFeZMzTRtU71+/B3KE+W4PBvFaHXthyYe4CX6DKXd
q3uWA+SceGUD6bFwjTRatNYxAa9WjW94/Knmzh73KXCncpIbgaRWJ5KLvT6d7s00BOpJj810D8Jv
h2Y/iKh5huxPRvLf8MC9etNPZriQnTlmeOPiPon8efQg6nZe0Ci/uhJ0GyVfkLqzVnkx2OlRNmEA
MLy7YR9l67YNQlrzeFblT2grznocf+bIQ0WJs6PDl10443BJHASx9Cgo95UZi7eo4u0+eFZAPoaw
1qsnnGjjq4xM7IgnoxufWb2w1Sjwh6iQaqiRFPV1CuQIPRnzE8t8xL9iXI9RFqxiL0YhjqVOvjK6
olgnJvfcMnOotAcqdbNbrNXeJczc6ZiZuvkor+OWvMBz4zrN1yviqDlbGOzJIdkF4Wraj0nzS3bd
+qcUzZLQFEv5j5B9nVtA6+2C9iHstGKteb3JqolnZDIF4oI0MfZgvnFq5g1XPTeyX0GCItRU4ySn
mlXfWwu+qVvffZo8689c2Z+5WGFqOvd9W0bjF8TUMPwr1I8BjbTt0HrNOobbJ/sD354+3HpqtpaK
IxgeodGChUp4RCy1XzZVZW7arEMb2cmwKde2oduYj7KHFYqOYFKlIMjrYWcb56pKTckSOyVwuicT
EN9VY/9/GwUQBPkIe8alPDnMkp+omoUrux2Tt3aodkOe6Y9GmyYQC22IKzwoNJwGX8OvslNEbvtc
dw7FF07IB9IVhY1PznyCzXr/4injuxwLSNeedMygF6gp6U9uZ70FU/1D94vuJa4C+7m010KZzfK4
3KuCO+fJnMfsVDhLNymarZzauca0QaxE8LBgNJt87/jnOvoo5HXihPVqH0EdFpp+MeadUTXvlsrc
eNbi3kAoiShQG3JBzdA/KAWbJS/y6/M8Xw4idWY9q8L6ez752/5BDvrGVJ+d0bw4WQhoKcVhfHIH
d2+XFvbhfWk+8ZIyn5ArQH9q9LCNrUPrKdf04DKW0VYOymmhNpgrEZCOv59l9c8FZLVHeY5eGi2O
AaOFSwJXlLMGrX5C+TU+ychXCnfvzh9szjP++mAZBnF8TOro1bY77VJb+Leq6Cy+IZfyy6uN6WeI
fJVipDCvYR5rrj59YkCKV+1kAD7iNbOuams6JIVPYk1hE1SAkHyMnBFPOMe13vwy2wbIrVbVkD2L
uamDHs6JAkImL9Ls2XNZSOiRdZSRnOFUwllg3dTs5Fleh55cPXrfHNOxCi5bsGVOqhakltPvYAOX
Cz0Jk3PnDvouc7oLiAgEBmvZRqitnzT1U864dUG9TM4yrqgygYxTD9rcJfvtic1JHlcD9mhtdykM
wRYkTarPSRj1qlK1cS+E4b/39YuL4PXn1Ks+drNN+2BFSUUOEuMIUkKCRyi+NFIVtpilYTHVVhfh
FJY72WdoGglftkGtGzxBxCuefJKwoDtQx5NjclaJ0APEjOpk9Z1xMebGyq1u2VtNvJZ9QkuMC2IS
xsUJnUc2Lvr+3lUZrXmOtEddsC5YyNNLoOL84LMlv2goNT8mxMrxYaBRXPxuFvKw6CoOCzNAApfd
0fI+SQzt7+nUey1WoP+EaJLvBiqzO9OPv/Pc+Dkg1kPec5rwZwojfsFF9wzh16Gcr/pfc9vZoAKt
/LI6D4VRtfo22raxyJrMeh5DlLgnxbGPsSG0fYSe0gyrDjDAqbHTCsBpWStjEM5nmGbuWoutYaPN
oULxDpUk6901fGcXd1qA6TNFdiT78kU6+cbWShW04IL8FYqhddWHPH6ZqK7KbpGE8UEJ82Epw8Dw
vVXWZeb/9ySjTHByn2rQWySnSy38ZoeWviqbxuDXMAaXIMfFpzFmW0r101RB1XSmZT1VlY/bEN21
Bi9hrGuBAHNafeSzH0c59DYF5iF6oxJzO3vQddKIDrbSqZvtsfENP0nFoOABTmidlmPwaYzh1e/B
5Ck8Ri+k8bGAm/tRu9FW/DDm5GYQflbTuo+t8iPMNZuFxhSvsE7x2bqY2gN4y6Pqk0Dp2DGeOk2P
UH6nul33pIDGzoiR36+TF14vB1nmrqOww+WhsTayOA6/DWOcaHxrQL0fxrIOVnKaAfsH3ludX0yU
PB7H0fqQl62KWXlTD4AyzZ/SPritX32KFD0qx27iB1lZ7yb/k8p2T+5TCJ6oU7WQF51KJVpZoAN2
YvxmdWo8LjSE/WN8hLcltcliE+puuM3hPB0nizpC0jbeRm1CE1pD0zXnpoPCMMT9geSqhinGra+I
Tg0WK8UcWWbXrVkPJzvFHpVDXeKWIfrMe4mqUblYXnqUUWKY08useTIPuV3fHooia+a0BWwiKHrH
oqZOH7XwF33NxPYvLcKPzPW+l52l/PB9saRYgel6w0LH7evxOzojKXIUvfWGdgxeCmlfAc0dOlR+
h/p5UoYRKS1EKGXYwUy+emq4GjXE9JemAVozh7CA1qXvn0vdBbUGtIoH+VM09AR9Vq0SA5EDOaaE
5XAKzQqSJoOhSJiRaD8Sb0yOCZSCNZ9LUSsxmmXZsb+Yqsy8lK2q3UBg+lD9ytUxQz+AoprDAncl
wWFaN6xzNv3vWi3KLZrKYN4Gw/6sC1KuQnzlVzwgogmdnEfrL90PR3gx1exjhd7RShgjT2DsoRUN
fzbZQN8AkCkPmchhMdrOvpqbv8f/NfV+vtG03e/zZac8/TZcYzQVYOH76LbkjQZUkL86KrAQRy1m
YQK3QlsCoHZ4QVc8/KoHub6oOtN7qVENZeOZqBfS49rGgzGLAlstDkoswoWh2um+ziz/EcmpbhPi
dop7feM/yr6+RdCSe9lYd7h8LmAwcB8iHr7Oy6natECeP8ba/uqisHStoTA855mxCXlAsFtF9zGZ
bJDIPPfsh3YgSQSKoT36Ogqwp7EExuDhGGTh6k6StvKfGkASWzXUC1QybeUp7PkNlaybXo1Ew3LA
EBm1Nb9+n8phwAzZSk7WHCqesqjcInpF8geIaec8ye4mH7xdUs5Gr6wV3nnH+4DyjW4rR13P+gUt
1zvLQdklw6boDyaM/9dh6Ket1yd4X/et9klG7ITavvWs40Z+ckLxkgyusyjULp5BDny4rsXrthjw
ZphDMHb1tvbzBDIqIcQEZY+pO+locIuvRlQGZy0kr69Ynxg/vKvWaL0IketrsGLFg+ALwPp0RtI6
yLZ3QrFeXIoTZ7OMX9NeeGjF9sNaqY1jayE6080IzxyBGgC+cXIYZwwoalLBbkpxJ5Wjcl6MTnHN
AvBRRj26tHixArl0K+8RkHC5B2dno3zc8z/D6vW71lZsL/Lsi2/G4QNre5Y3uque29LSl3JGiaqc
UsTfG7JWS+FSj/cnUB1O7eiryUO2SbTOAmXPs11FR78W+YcTayFosaTdW4afffSmu+x5Db22jt2d
+xKt2oAvYhYQ9R9Yieobox7rRRiQH0H0K1hMGhCXogsf8KAPv0Y6NDfHRJM3Btm5H0peM/z+rRc9
0IIFWvvlo5mG8TYzFOXk9drvRk2rJwtNjt29vwF5mZpDsxtzXKYM7rFPZSouLRjnX36WrGpbTb/n
yH+zmQfsBOsyWXct+0R1UPuDPfHBqp7ZT02pYxqLcMs3B6eyWLfGX0bg7/GXVr8IvaiX6hh4R8uK
A5yka/waoFe/RUYe75HmGZH2JaxD296AWaFKN4d6giJHmPnWGnxa/UbhFtdozXG34zxq6ySMbLMi
uTOPshiCt9zwl1BITiDPq6F/ViaP8krlrAFdiP4FmM74MuJdLc/RDT3f+mVhX9ph+Aqgq/3luztT
bcRPisHZYki08tWGTvMgRjM/ZRrJfSvM8s1InvdRBS65HEOr+Jq49RaOXvMrq6xdT6LlSxwGKOhG
9fSIuSGkbiVr9nkZjidTTQoEPlr91ZhLtS5k1Z92u2T91/ziEfAjsxP1rUlTBzCBV3DHwYlPId9u
BpQbrpYHAliPnbWF7cIM4+9wg3wBNKpFu8pBVxi1GkFOa8RUHM/6pD7IRg7dQ1uPZkl5dMv+dU6e
wqrQKk/Z8voozvXcIKGcrrS671YoT+LQEiZA2OSwJtzkXyMRezpW7MyRo7BaXj12Es2wK1zexbfG
KgJWR32zrvoUvOo8gBMVwIxc6J8IZvm7VoZ1HLuoEAJYnaeo1jSLUvuYpnZadKAijpOrPBwDbT6c
crEp/O58G8EUMDp0nV+Fa3n4r/mhe8ESwn70TLGOyI68T6qRn6gpAimbw6gJxNYweDhofhe8q61u
4PMbTFs5ypu6woe27dE/Z5SiOspdivpsofz7PF9yaDTlTV4yaqdmIUN5yZ7q10qGAcub2yVliDrE
xjJRFuc3qO5FQ7YqgI6FSJkaLe598qh3/Glv9fWQ3UZk519z/lcfC5at8JoTFR4TMYHXpswghBud
e20Dx726cLlSu5iO935zGPRFloKZkDPY37rXdEYlNmRiqVD9cyp2fKhi2Fh4yHnD3sSP6MTzOdn0
Yeue6vlIc+PfR7KPrdLv0b/m/a9RQAnu7XpFGpx81FyTRHf2zQCDECUiGLKYr5g4UM+Hpjmx6pCH
twlyLsU8fRG6nbidKvtqeb48/NdJlEvQkdYsLA1CJ4MooNTbqAOoi314cJ2yIICzobGsrIHpVLlH
8fHPwJg4wRn6PPZ8TLv3ewkaszwvgNuTqnYXcrgx9ROo4v5wn6fEerQX0fgxWJaza3xPXTsCp059
duTsLDNHKm2OJ3yO95Fa+ObDfdwsc8blVNl5m3+LdTPA0Jx0P6xJbxGrl9zNp69BgSq8mubNPoyi
/lnXmg/Z79c4eo7jIDCMxUp1lWK38JgJTbnmLgpq3OzNqha2wrIjNMSW0qOKWt2A6OxUNfYBlOVt
tjyFxaV3ScoXGVD746zeUtYeJa6T7JONkYItBsLLU0UN/UXnijl5OrNkF73ITZI8iccvK1f2XZ9A
TQ3GV9/ImsdS1avHtEzezLIcP9BMQJ1wXYWl+tq84mvVvQq/MzjWk657lVjn38e2gfBkFkwXaNru
MrYLfd0bWGIEHUJRQJZ+1kbrHPUoHV6iGoRmqLJ7imJ/eGGpG2xbVuArOaqIIj2JyfsmB9PK0Fgi
HcAlpC0+oPVaM4KLMXYgGs3KO8kmaylyLyx/bDad4uHLIOP7uDxyqnarmimOw22CoU2jRP6qzMmu
enHZHayOXMXC95X2IGNn7pRHf/W5qQ6VnswkCzEDCRHdBO/j4v7bdE5wQe79d2M5yAUP8VSt/xqA
MIDOVeWqi/sA+b3gkpl5fOJ+Wf7VL6/ph8XziFbHTkaDrfdU1Ugkz9wgyfaZMILfWWYBV+sf2o/s
t9ikQUW7E4mYszOYd++6Hbmwh+6Xk33ymn/myq6/rq6HwUGzK7E1hylRYDMj1mH57dZLsriEidCO
lOlw6Nh1+LZzSCyPcpRSF0YaHfWw5Onj+MYZCS/zbOpTgIbQuNI6pTzbo48QsRbl2ipW4hzQ/Txq
sn7oMYsVEzcKWGX+d/UYvY86t1FudtmDDHPfKlaIt1Q7cMPxu6HFP/UZ2iQHE+uJX4nzyhz/SoHx
WmlK9A6W0dvbGKEu5aQAdxMeV5UOuoHr87NOl+AhxUFOHkL/VFOOfnRtm3oa94TsFplVI0trR7d/
lG6yl1O+3KAPZf5ZJXZylZAG1ijikR4YPOn1jnQAg/5XT6F9xkmXXAELixte4v99ndvnCOvjfo0e
mwQfuvK+zUcwBSSaw0Ot+qO9BEAPNGxuYDY2q3xKeU7kZQtdUWljjIOxEJZHjeycJux1E70J2bn9
H87OY0dyXVvTTyRA3kzDe5O2siZCWXkvyj39/cSoU7nv7oNGoyeEaKRQRKZEcq3fzINkf9To7Z/x
j1HyhAQfkCVSZ0Bz/3UR2f04KXbC5IR3LzuiY+KJZtsJ74UAr3IMzcGqz/Iw6vMAhhWNIw8kLw1I
DaD9nA6MHURH/g8in2hI7OOeQHRkUeSXwfvZun68msOI5UImHWUm8r8nJWUXgIDqKEcqRrhp+zo/
mN6AQAoE1Uqf0aQ1+/OHDNuj/re7UXulv/ytDhE61Qupzaahf9Ss0mRY9pWVHActboPtp5Jba4yP
D4gtsiyXv9XHFVAwGpDLyXpInVN/1z5syzLusqhtXZxjMwRuH/L26sJG2UcOPrFdLox73qTmPcHt
dJsqvrr8bPN4B6+axCHxOl9KdhROjfWpTobxsw3bvC9eMuGEN19JtvNeXTXgx6ERcaahFfFNcerH
58mm2jVz0rPiSZ4TOxBuu1bfR+yxIO+XA+A+3led73WsUDFoyhHsEHxwH1OqtUWyax4w+sFKKWOM
tOcTSzlIHvoBiUctdpv150Ksnld2n9X/hwXb/31IkzTtAkAXzu0dG58JfEMggvrqA2dGbXgu7P4W
jNZwEEzzFsA02qrCeSMCa+5lzUnq+pobWnV1vOrngH3F/rNJjhh1PMsFir670UKKOOlK5YzKKk6D
YTe+pxN0ykH47dPQZ/Y6LRX/7LWdtjO1Jj3oCDifGncKtkbR1jfFtPpVnEXZ6zRVbJo7y31LxdAd
FYFrz4IEiQtMkyLIhuxUVkctj7yT7gd0IhX8p1OO0PUxPpl6uFDZGKupFd+KObEYR7Fzce1uLWuy
UHgLHFKj/dmNQRIvnTbqt6WHszUMY3vV2Kl5aALI5gH+y1tznNyXTqnZtOb6sbXAFJLSvnnRxbGs
BPlHioTZ+N4i3Zu5TnuVtUd74B3YCyonEhDTzLVrvvp2ZB3kCDVN07uL+PKC1LW1M51ADZYQNIAk
NHW4/by6miEE2uckzj/biiZV1pORZit5GXlBUQn8xGONbzTflDUXOMi2+xInZqyX5lvwVIO1ga29
4GY6BksbZYpz2Hbbz3sWtpHfCsKn//vb9cOIgEwGaH6+bTkcHfbHt/ts+vsNP+8gNl1SInFg7x4f
mbPdAKjC8uHzM2PHQYEnJwP3+aldpPhrqHB/vqG8YB3lf77h49eKQhep3/nbPa6tWwHrHb6dHC2v
L79hg3Da50328zfM2sff7/Gz9CUk8GT48+3k2RjzHpTABRU1/xDy7CLLv8Z6bR0+L++QdsTZVolX
wPCqZ3BHM99VLc+lLdwnUmXPje54H5Bv0NjLfQCWml+9FxpmVLaSYTPsmWtvwkqgdYorLybrOdeJ
yIWTz1smSsh6pqZ+UjTjm+yURQUYw7C88TG+7iDNtwRANzIf2sehOLll8vNzvKcRP2TOZ8Hpqith
KKz1qlmmPRuGVRO72lMYFPoTGlond2iVczzXxsrpD2HMTys75TDbR7Ke1XaIDiZD/DZEjsJF8ni+
hiz0thzWWeeU/2jzk2bj2U5zfXzKGDfE/H19IT9GntWaEa4gdpkdZHXQxuYCuPlRk2cNLXJGlV0h
R/r3fkPsxqNJc2+yKUbwYYeYRLH8vF80w38XatpgMc8Npm2M5ZXePO5UNqHtThx0SEKyfXwh2WZ8
JEEnHj8JYP9yq+J6Fg/G18E7G36eXxpFg8A6BtFVHllpBnWqr8udrDpWipJ7pYNAiMw2Xv1rtJeo
w76G7fh5ATlCFnyCjzv44xM+m+0E5zTv7yd8dmAi9OdTCkgo6MezHlI7NJJVTD6BMhPaZtGx0S3F
gFIfJHuW84hZT95wJOvskm6vq4vnYZUwqGF7N0AXrMjn2C9KiIdUZ+TDF6vpMZgbjPF7XGB07Xb+
b28iV5OHOHMpHVlllmbBInV14FNq+MPBF691AuVLmHkuemQif9Xh9eDD5pl3qEtsTQ1DvXC72tYO
O+foKJ2793K33g8K/7lG4UgbFlZemv+Dh2s8AdUqxaKRpcaSvzW6bC97BsObGUc5uWTsp7Px9Gh1
DG8xMBGsQVTk/Ala/sr5Mmpa4v2Klm6ExvJkWeVzOlu750ljPlXoD22jptxHtRYRM/WCq+qBBwFf
rCBA2aXLRM/a89TY6lOsNq+y3Q3wP42nuj3watXgVBqrvHSUD/Cs2sbTfZtEMqcP/bnQBaK7vRnu
eTS0tWxmh3jsMXZ6ie/WFGKTvbDTFvFXD57lhmUiQUgyvumxH8z02DRlC0d5Ppx0VCtcC4cyLSiI
L4aryO3K9TTm2atnkz4TA+YIrmOnr6WCrYJdgO+Q1U5AuYoL9besTUrropDuneWZaL5YT6ikL9FG
Zi6eCxdbrsBpX2SlT8otyu3tXZ6bxdOrGUTqRdb4JigR+2F8kkPTHhCgIFS/J3ygvGTsP/c8CqW6
MMsmIlZPYQxatFRx9lpPUfSnbcrgc6Fw3QAUtgj7yYHxoP+nex5oi6k8+GMB1Phve2nNgYZOTXiR
Tm8JbivAqqv0vVNGHfl/Zn5ZNUpinkZs4k0OSOudNcCbalXxDbr69CaslRyk5V56NcqO/2Ou4Oox
fCZbYyUwn5K6Ful8xQclMPeOGi/H3pncs+ydyH+DQwpeR9BVd8toL3WbZu+m5kbHqY1qwvGcVHQT
3t5gLDbyJKtUFVC+EZsHHFaOqPf7m2BmTMoilr48XoQPTzpb9shGAywh0VGkYKagrp9jwlpjIvS7
SIwateUoWRf8whvZ2Y+ufyXP+KjJplr0wTJPRx6h+XSPlPZRay0yXkNJAhIh1FdFBDHbBK5EINjb
x5ALQDD/1qzmO8oOwH6imSZuOuUtMStra/vTzJkbkD1UmLI9YTfPrW56C6S9y2+NA31Km9PomsAs
CujSD9ufjbGzQn0tQ5tUi6nrBLJNb9ejELX3lGnGk5TRGi3Z4rVJ2ZrxT9n/IL62elypypN92Xfm
t8SEqWBDDH8WLVGvNo2ys6EWZO6SIdhFquNfQ8coVq6WZO+RrfzMHMf6lQ73x3UwvborWK18CKtv
AV91yt1D9WHlTxMuTUP6OmFr9RLhB/HSNThBJU7+JJvixpwWsDZAVs+dlciqTUE4fS17eTcmp87s
gYjOvSV6yi/t8fNa5OPmqFbSnmS/42XZWjj8kykfuSe6l7HLVhUCzu94aWnALyLsuucq/qDOxg5F
hXR327yzE8PKKRmgT8jezN+Q+OieNT+rn6BWPZoHOwuPeTGjo+dRacEzB31k2I6qsI690qYL01J6
vCAx0VObsF+a9jScZZssgCIM53Qupri1V1g6MWQ+o0e6dwS7So+s6yoSrZ/dsk32IgcHeiq3j2qT
xkvRT/6lsQPn3BYOlqjG5H4jBHcIBn96KycMHAq/qbZwMqMvgTnhLZG63xQIzatcn/Da6bT4lpO+
gdarO9/yeHzXMJ8IyGwsQj/vwTX20e2zcFr/3LDQOUJmrFxMYb1kPyl2uJBD0sj5MziIUF021fyc
2PCYFjahukVltQ3Pv6yzu9hUGT9PZOXjrUHQ7DD1QHkkO6Ab0x/1hLKSZA601ID0hKg5wSrAMfGH
aovoItkBc187j/z/OE9exbSGvavV0VWdoAooDYl430q8p9DqvSe3AT7i2nfZMqoEfZDJaVeyT7bZ
brsZvHa6ylpqJcmu6VEuCzGBy5e239yQ6R3O8XyxwtfdzYSLVKRb9lOIxwoSmhkbE6O1n/Ricu+p
A8yFPtnS2JaCnW/ur7C7R7UxTuK1AQHkrIHKdus6XsYY4b5pRf7nSLZBsxLP41AuwVBEX73+t2EX
9RentPO9A8FtLZv9IDp6jjBJ9vK2wjoGKYOsj77Gk/oDyn53DxNRXEZjdBZyfJMbSEUUTn/xDDW7
+7r5S7ZbXomJe1PZyNbwnHludZLtvFtbtDMzsY+tLPgSmyTn59tRegWnRiTYtrLK3Vl/767v3WFd
zHeBwsyxEs6fu+tYSi173d80SKnEVV/8qhw8XRVRfJniwlrZyaCe/darjlWB2GPfR8nr1AFRIE5T
/PLgbiTtYF6FoWcrYRo+UpcBJiDz0WeRCWXc2l1y8mzxz3Y51lTNt8B0w9euM49aautf/AHz1jBP
wnOlCejxql+s9cx33gc9vfqRq/2MjeIJVFz2bgR8rb4ulGNsTP0ZdQqYo2bYfICV3wcso39qfvkV
ay7zVa2VfOOWBN+NqFUvfTBFs2im/zVRgrUcihwSjk5e2bwUsL83nSmCgwqV/Yp61LDUtZGHeDQ7
xMdHH1TbZDp7I/Z2bDASKRb0PuV1u+inMf1qldH3Mmv870QSLgUCHb8qfVqrvPbDhdedET0p4oWw
kb+BMbKA+rExi6z+5YXqDTM18d3ool9TF1o7xfb6jYrzyLMPeK8on5GLKJ67umIDOvraRrZ1k1lf
IY7t8qIvHiOQK2T3nJqEMXCYG4voKcxj71pGFijm+QgmfrMSaRGtWzyks3WI4hh/Ae9Y6ySlmV7Z
N1pV8vTobX14SbHbRuvEQbyIdLfgOv855dHGr/o4RV4/1AptHQ9Ru8GWVVnESqpcfbfXj+kIUC4J
ivpbF7+BP3a+p7Xwl4iNa2f+YPbZLKGU13OHGH9k8JC/xXYfr4OafYA9AlEp1R55tSR2vk9mCSND
hF/KPuk2kRure6W01Cc3DrGMmkcMnf1iwMF8jXIz2KEP6gLes+tXkWnPcgCSRNjBxhWQs6apt7oS
6fwE5IuAYgKva744YLJ3SprhqI0RjCOS8A3Ff32fml6/dgfV+mqPYhU5+fju14O5c3V8Q2R7rX5v
hyj9ENi5bQXwo63mRfbXNMusr4ZLRGFIVWdbiT79GNPvsi+B47xhW23ssGyZ3nFAXsl2zWKjGjeZ
TsxrCN8IKO/kRxDfcVaREm0NO1WWtRVidcZe4iiPyrn62SY7zLD+P4b0pmfCpxDm6l/nDiDtD+jY
42iJxJ8s6hicchWVxj/a8qwvrtxEvCVTgBfR38Hp3IE/gYvOtvXzX+16C+U2DNrzv9r9oMjPAsR/
l9jjsoG1vOz7/j23mvpezcxFFw2f498mWO/NHXOaRxNZtpogEqxYhW1taI7aqsRR7x4UlrFuzQHB
k87zNqVhlmePnd4OVuxwVFv+nqTF/X1ge+URK+xu16DyebZ8FHXapCSDoeDil6CFfAvjBk0Avw6e
M61DITZmMRrr6gUYQHGtbUPd2FrnL/Lc8tlYP34LddyhkcDO1Lbzq2yTR37qWQeYQRdZM7w4QMoo
C6tzQ0IqSvv8+miL6wwLwUxNV+E4qs+QwYNDO9UAWH1zrNjrhUsA0P1d9lppW62cCHtQWTUStz+V
Y/G9qDP1uTFrcUFs8ZTi2P3W6nFERtdKdrJqmlq/yMvYf/RG/bQ1vcR/InsavLS6WMlR7sT6pTZZ
x6uwFQF+oTUzWhN5wt6PT2Fttm+RWS+T0UCO2SFSOJmdWMuqaJOfcOPHm5t1yT1n72m1KSBRzzTW
pV216F5yUoZbVUHGZKcW+Ls6ttU81S5RYDONzmJWpU1aKzp3TP6yTxZB39ZroYf12ra1KQUILW6m
ZavbAATJPo/87CoLzaySlVrZGNoZRf5oi9opg60UhLiA4igvx8k2eQSDs96pggTnZ5uvhP4KtRdt
AfKwnNZdOpAbmTV4Mk9khxhS0zalfuM85Ow6IXhBea+ebvi/o/TAhOH+iiv/ty4G9S2rlQlYUhNe
26JxdyjCR2gt2ual1+DvlkZZvWlxGZHfqLpfYHktw/B+G3X8Er/ktWoyQ432o2gzB4W6LrtXSYGl
6f9u7+bOf7UR28BxBUdvK/xdWUGjXzzwzFAy1GltAiw4F5OhgY2MfyFwPqLqMo5HefRZOJaWbbVE
wKI2fZQXKELWIbAe58PYqF86nQyxNHCTTbLQFXj6su0x+O842fs5eKi1ap2qpr9TYKNtMVsdQRvZ
0buuKQragaq1j5sgeg+T7Ftke82ViTt6N+cseNq8Bb4zEBrOnuUpU9XoB1KG/VIOStnBgvyC7UEU
ljllZNqYephF1uAYr3ZsaqsMf/ZrqunpTlOrDPyCYZ+qOE03YT1oTw4ksWUPneSjn5wnguwzkJ/l
F0mrhQ+TPfJZhoSmUeOb3bRPZsMMklWaetLQqj3krhLspkqdrmWYj6sRI9O3vmeXXH7hnZOdTKsk
BRA3/YIAl5qsgLemp2CmSXkCKuRC1mUBJC8G4SAmPBqT//TIa8jhcszjHFnXFRRb++5jbMzsHs7S
19rQF6chr66yKZ6bQCBY57hvt7JJFr2piyuxgoU857NdHumzCvajjRGPoX+vjzTY9nFBNSNOlyXN
1Q3z4iTHq1OkbHxragBiGd7WIrB1nKq4OrRF7xGCF+HZbQxjAyYuuaGL767YuIzPxWi1JIyNap5z
S8yZjGDlCnhnZmJqRxRbEDHIZrUQrW6TjWzEt92tHodugEKzTzRtPKqjDgRNYz9dBKJ57voUJLjp
E6zO1Gyrih5hxKE092NWV/t8jkzGKDJuJq9Ob6UiQ9l68GKqRba01ab6go9wiE4oocUOYVLYnDlL
5XHrz5uoBcDCdddXSI35hbN13HFhzYCPrlKiAxtw/N7mqhMKfwFfQjnFada9/R0mHNCF7gBjpgiN
P8P8xvYxLWOYx9Vku7yaPQ8D1/LPYaxCbHACU3pK2rbeKqlLcj8Z9efItut7yBvcbkOrWvo6pIAO
RYJD7aX6s2Pn+q4ILJj882AXc5vnHGrPPNQss2KpgXXbyaGa2qYHoQDXllXTaTG89Cp91zukhJAN
Up+zEGVNy7OStzJg1yMm3f7SxiyG+fNr35IJKYmw1X4qeceaK0Vom1jFwiXMFS+Cess2A9NV8DTr
Jsmqu6I05rIRUM3ruEOjSWSEDkkCfINEfi5CQdwidndBXbi/yc+9+kNcfZSZVS4dpTKfDFBymxYd
1bMdJ8ZejJmxw4Khu8grIvWTI8rlo5rdDeG3umB1ytw1x44fV6wy0DvzFc3OK5fjLFJoAovayz3O
f9sF/auNjFh1CDNC25O1CyEpxoU55DjsjNk6Q38IlW7FKLN71JbFayWq16I39Mvod/krd1kAbrSI
yMydk1Igdeca9UH2OqKJ0e+0up3sJetRoe7k2/hzci5hWGvTEOseGnEBQ1OBfzfSDzdST9bsumI7
bE8C3/uSm/YsNxqJixc3ADM7zWd73kIIS6pu0RhO+2va+IFS/qrTdAAggiSWWvYfUDu8k6/Uf4pW
NOM6LVJj8a+Of1XtumG3BTlStk9RgXaIh4VgNpneKWwJQyO+zqY1ttjhV9HwkxUZgsxD/xvlwzcM
xcMvXoZOMLyi/hqng7Vr4OXAdXHLa0ZCeIXMtr21zdFbMr3xs8+FgGBwtDUXHbnBwF5cNha4omIs
PSZkpi2f+WuKFpEZmKe+afwXP+jnB0VvMWakmnVeva6FheXFPBiXAHs7GSZyG3M1FB46zpghPy7l
lJ64hIp4ladO7IqfEDxaOvNQuxX9kqVPtEnZT8CLDKZkVaZsPAtDGYx3kfH6aVbsG4ZwASR5wPkh
QnTAWpXJ2P9SS+05J8v4ze/sZqE7tveGg9m4xHM3e1aFGq0Rnj56mYNOYDii2RpPxX4AiYPyiaYU
y7buDiw1XPDs9GqOmW4Vy01XReLnz9lcjGQWyDTcZYvqByfPmfYqXecwtL2zrhXWhG839GnV9rMV
EKFeXcn+eiQiXHToFTfCP8fE5ZeVObiLPFRfEgf2lY0kw3Yk/bSx/bxeSmUhKRwUzwTYtihn63hg
rerU4K+S6m+OyddzE/0qayohdJDXL3iqNjcNzeFDXeT1Ksgd62Psip9OZmX30muUC/LQJL2tnucI
n4c5Gnknm9x8z0Lx0+I3+2ByEXhfAguIDREtUWy+4TbfXwpITOvIdUESew6WmVrf7OsAurWP3uSI
WxAGQ+p04mn5qk28IPEBwfGu7YKN7YGwRO8t+unxhzFqRdslWqzsCAB+H2uEzTMTAfIKPfQ/XBYU
InO9dN7N0fS3WJ3kW7sqxT20y3Pqjzo2ZAZb/zr7obYouxB0Dm9OXN17JYz3wxDZR0S8UYScCyu9
BuW3ogrbYBH08EWLqPvd6xvVULdDVHlfwsLv162h1keXDcQ14BaXsWCRZaDgsMF127zWkwiWPbFI
2EJVjFK0FyaLViQOtE/1amhi+qbNFquIp+QL3ylL/qPGTaG67yFau99dN0JZpYdwxoQSb+0aZRRf
tfp3zwauVZth9yOwxm0dVCTuhPHS5aYHS0+5B3a+a03EFkYH0ZEx0Zdti8l0n4XuNkGT/FgMzbCz
XeXgT0W+1kbvOKVNt1AJehCIEcOmiwx7U/jiS+jkLQ7vbrRo8jH6ji7TzbUq51fJw4OUMx6wyKBv
PKVtD0i/Hjz4zRcGzGbmMBQu+QguPQEGMgRhfJcFAmXaUUlQpZ+bEkVBVixzrTW5He3cO6N2Vvvy
y+CWt8rOicYX9Qv08fSKsLP6WigaAl6ac9HjsjmPVn3rY6A8ZRbHx8j7FasiP6mITnjxMO4DB3UV
4P2FeVIuvoCpGNrZRw8qYws2HWmmuaqM9nWObD3ZetdfhN1CXFcAtZlKHK1qVYRH3RNnrRUumvUz
4nAGJoYeRywRfiZlCEZqRL5AtssCMhZ4ejlE1r2w+cqiP0dFe3wdcFO6Vmn82mpFcyHQypM09WT4
+qZ7U908XkCyyLZ11P10yYTcsQk2zsPgQG00w2jJaqM4cXSXnYjG9/ducIArT8l3wvqM6DVr3HtR
Ui4e9Uh3hsXY6Cmgurxbl4NbvVVGLNbYYJZbWbUNm+nH09CXDSb4b145LvsWGihRNiM/Pg4ddq1H
34Tpt5xBFcckMJ9IBSvLsMd2MfQOeTPeqjG2rm4GqrVv16Zn/GRfVy3UuP3em1Z3m9qMtFOBzGcd
fUw1z2Gs6MtRxM3v3nzuXQeVnyT0ThVppgUqVN1qSCDPiBgr8kgR/g5rPAJOPM63DCXPWz4fkYa+
ZXpaQeKkSXZ2BUSpvuddKauqbmYXRau/J6B6CpzOXupE7ZiDkIWSVScKpvPoEixjnnsB89k/ZaJY
QoOwX8pCzRYRMAES58M/3eSmuZomBrNuaH/7b2ZycoTs8Jge9sbIp//1rHNQyh6j9Hfll+5hqNB+
dAX+NrBusl1kwrCCnwkzuUabjC33uDFKo7pObu1AtlQFMZzg5rVVsStYqh9zl7xcyOO/Yw4hOVcg
pYDg4XRFlLlY+1GkPokpcZap2asvZXqvaxags13vvevieNeZOMLHgddex2hOvnhp/aH7+VmteNKT
dMBtHTgTUS5jaTtYrhvCMnfCn9QdWGmczAs9RR3cqfaazdUAd89TRl+RmWZdCmF5rau1/csts2dt
xCaoKVQV2xpl3Vtx+Ztd3iXkXfgRdNxhHyYFEk2R2NVje3F5lLaJ7vbbwXLHm+q4wQoNaP1dJUGp
21n8O7fPZLKAjvMw3+yhdT6cEJ3TqtOaJxJMYlOlbQHWpQYbTRiLNVdzKxpTLPPGSb5XxbAMizr9
pYY1Jgh5lL7aQAM3HdInx2kyUGmxwPKGXq+R0x/Pemu6L67nabyyN0S5qm9RaEHvdNXq4Ju9A56w
/6UFCS9K1wGKbzU2QHgRH5EijtdEbsZL5tnlorOs77FWBi9QEcedhnDqFtFT75U9OlKRefADGQsA
hHk2Po2Z2UP7qdVNnXfiHV3UgxwR2e0Ea434nN43xVYMzU51gnSPJoS918g/nPhbJqT+WvuK9IS3
ihDyX4uBoPuoR+MpJ+y7GCLPf7FMk3BQPRxm7ElvoBBcDaAFhzY9RwD1YNTU7bq2sKkO+C1XNo6f
eyYX5U3EU7hwO5f099zbCBfHGct8UVWURkk8sChqmUhrIBWG2fV7IYheT66Wf3ip86sHaXqrvNi8
FUb4E7P2HAK0tyjBUS/h8aGw4Kn2HhOpcTt0Sf4U6HPkuhDNDxvxrCwS2i92Ob8qNXJeK6Sf1pqW
fLhjXa7Ie3q3bC7ALKOkSu5o59uKrqDv0WirqQazFPq1d5MDPc8Gmh+TxP5sK5XBJvrLi2W+ihyW
Ele6uY9rPy6W2pjriOvQ9QSblSBcu0WZn5WgwYBgShF+6oz0BOriqwNg8hwZ1roIm2ckqKOlPumn
qfGOZkYc1/Fc7Vxi6r6cxlBbWW077Ly00ff4kIzXci6iXT4ScgFlEO3KwItWpi30d3tET78eht+Q
4aawZ8eOrNVrTbx90bRese4RSOJ1mQbTgQzCMjQVC6Oo0tipIyC2tLI1YjWBs/MTJV/yL8/zqqVf
Qk9HBsbFBMZQy/E0QVZdZgbp6Ng2hlVvJUTo1dGBUidEt0ha8YxYULaTbZ8FrLD/DGlcvV/3Tm8s
WI2cTVIF727TE4ZxzOhtVqNcdZll3BIv9DYh5Gw/s7ZkpKYTBKN8F1g43vR6heJP1J772sieUVRg
XY3LHtgrc9jLNi0D+oK6LHBQxb2xFXB+aTphqGm2I3OfAoNVMm4T31RFGQ+hWUwH8Nj8Oj4ZjAhS
/0mAPWIhmHxRGtIOPSTcdYcA8y6rBveuYmiqOnrHpgeneXivxEoj9jhhJJZpkEUnMMP5PpoIWLjA
PFaVM+krI/R8xF36p4BouGfZpPCnWLHPLQhFH77aXSmC4s5aemY7Yxsx2ayaAtC7rzZGAJgbhizy
0rZ+xeWLIHpivvD/Y4PRWaLwnt9cMTspi1cHMvKNyGf2KCry0qsKhbD1OI+SHXHV+Je2/CErWLuq
axKmycpx6umGwpS3MLR2IMtiTLdHm2rZWz11TfCvDJEd7BbMqwVEcm4p+zhZqhYG7q0i6tPgOdVJ
iPTPUYrUAgrdyDAieg1IWY55HPIm4v8qVbtNykx4ri38jBXVKreZ5vmwKin4N/D2onWI3+fT2apt
JoAsvreVkvD481pkBevggYtCN8YmUEhqy7nLttYtCDQ2yJbGrs42qfFJ0hHVBfW3ndQ8XxXVeBHI
Ad1UlA2Whh8G95C73hKaS8kW9qjmB9PNBUx04qFrem2FrqDJNO2bR6/Us20bmx9d2CXnsPtJELy+
pGIsN57roxYT4UDU+IhuyiM0lZHJkYefRetchmoYCZ1iPzLYqo3RhINetZJ++KiifLWwt1hYptK+
8b7Xlm3sB8+VW+PUFtf+1Vb5p4gSRHui5GgL3Ih1YTG1zFVZ9Ih6wIL0iqFYyC59IG6d9yulT/Wb
0TxF5izOpNop3jv8wA/tJpVw3B5WGOmLCVIJu159DvVh4CYFlmRRhRrLgtAWGy1QjYeAU90K7FcH
HX2hWcJJjuvxtUIv2j4lBToCZRykK+Fo5qGN4Ot7gLletNBunthOL9QhK15QflwDk1Tu80LdF432
bqRedaqzyH9UrTLLlvHYxxsEXPBYybtBWWPXqmxTYLpPjVn8gDoBRizv+wPPWrToyVTdrSIBL+el
09byfABXtfIW4m311I/Z0hR18xKMY/1SZO6tREz4UgZK/eIZvbXsxlHwhqXqupq/JUURr/zWv1hF
2Z+7cvQvOfby6HPG70EW1/tIDUuIG0HybifEJolDRjvZm8CjBiNPqkz2+grGVXmiPKuuqT4xf+xk
8+B0+SkNC5BNbDQBSE4h4g1kMC2jSVfwIexXK00Q8NbRDodRZb9mDbFvgGbqyp2r1qhq27JgelcS
x3rNYCkBCdXStTxX97pgi8K3WD/OFSCHme0NFH4ZzAqv2RSTH6CTxqWSbogQbYf/Jas6JpVrlPnV
jRyc92DSTWRHH71qkOSEbsJy+zh3GPwVgj/qVg42IFOs6tD1H72p3YiVA81+JwerUQ/oqZvTsPJz
p1BZmm2bbMGN7izH665dMDqbLJrKk5scCyJ0L7h9dZrav8xMmpesHt7Iz3nnAmWBHQoPqOsbQ38V
bbqH0u4dHUNBjUW2tdq3aoKZ9WjqjD65mCAVfLXUI6RLc/NIduTg9m5/lePzOkpX7J8jDNtxN3Hy
niVeRJ5YjVNs68hdZNrwIy+t7ltZhjrG6IZ1hZce7yJ0o1rSYTdhJa9CxSrM9nL9QEy9W/4Pa+e1
5DavReknYhVzuFUOrc6ONyzbxz9zznz6+QC1m+0e+4Sa8QUKOwCU1RJFAGuvFXtj8Klm63hnwHOw
k1GtQfajrVLURUS0MIH0NUV/H0Su8bH71lRZcNDDAtLygW27OLPrTaNU9R7kMr9bbjBPJw+ZCmsb
W86vbiq6ppZV+vpNwpuumWnlLhHVXoH1iLht8NHmv0fR8rRRoAH6aPBpe/BThIiEpViDeRcH06O0
4jkvbivQedICY2XdGCj0rCLBpz7XkDy54wjfuZgVgU5jJ9i1NrGtGHeTr740pnJ0FEoOFzcP/OUp
9QFTiqTFn5pwLoZTZK/fBYogVleVn037JVmmsB/BWseGa/71cn7PgtGqNe0DwgQ76runL+5s+5u5
9YabScvVi6qz3dXpAAdj1sjhBNlEJBSFZFMJWSHZSw1L8GAgDDs7KApJn/baSwtxyNwjT/suIJNl
FNZeRD/EzHIYmr8BPAoQWWxnQNTXWRv2loE9cSjVrUAyb5Jpzk9FE7001AbmJ3a+85PsLYElbwm8
y/svUpbpgZtBeC/nX8ZJc8lZrvRfpLybahn711f516str2BJeTd9Eyi/Xv5fr7RMs6S8m2ZJ+d/e
j79O8++vJIfJ90PrJ/Qdw+hRupaXsZh/vcRfU5bAu7f8f59q+W+8m+pPr/Rdyp+u9s73//GV/nWq
f/9K3SCseTo0CkR7Jx7tIvE1lM2/sd+EkiZkVM4Z4XXU1e7MpHhrXwe8GfbHK0innOo6y3/KX666
vGp1QIVmu0TezvSf5vtP12cxw9J7MGOezpcrXmd9/z689f6/Xvd6xbf/E3n1dprvrWrod8v/dnlV
73yL+f6F/nWIDLx56csUMpKKP/k7nwz8F77/IuV/n8r1aqhza+PbpFjRuVN6wZAI2OycvjYykkxT
ddKNe+mWHtlr5IAl1/br+CzDNQdIRy9Fls0YgsfC6Mx10FjUVrWW8lBEKQRq7fjMKhgiW2GlJZWE
PfgWEZdj5si0T5y+/yPj0u/DE7WbaxixpE82zQhbhm0CAmsh27+BLvoOUo/0rnKV9Di4HoLPA3W+
rp1cGxgq00uZw0AqsowkQUlORiNHAc4WqDdXnwzrifmzB0DFzlkHtYycqgxH6pxLXd1eE31YJTeN
FbnwJFvUlxQzEjus7MFhIqa6CxO0XF34bizq54fqzmTTgHP7mOoeYU6RU91VWlrdaVpn7AOzArou
R/dGMx38CmTDm9HO6AFMzrsvkAsyoxzY2CWyRFb7sMwlpw4Ho2FTMzhf54uyqruJ8xRa3l+XlGn5
OIwXnQeLa5o5s0Rz9IOn1iNFzOgFBULd/ipWDz0yJepvhOs7lfqreRr2Fn+3M6Dc4CZshJa9bzFI
OuXwJVyBE/EUzzxlQweqwi0rik5zmD4K51hWTng1PC3yQMMIfwkcF4IrNq+uI6RzGaY4c7Lm0KPd
vhlzzWymejukWX5+P3DWpvDYxcrDu7mkaRX2hZ1u66g1Flr1KUJrszoEt1GXBbeyB9grQLe1DvY+
kFnOtYkuAZk3eHNymaksFanLyOtERv/ouknKvmlknmQzs3V2QhnZPMkegmnTMVOylQxmr2nS9E0z
yCk4YURBcTRis8qq91TgZaiNhRCPdZV+2yuKdiu9PWJyWzC1xloGrlGRLnvDrLLlrQc3MnfJ4MTJ
3ikllB7gNV5yl2iihU+IDOls2P4WNObCPJi6+23x2+AJdfi08oJTHl/dy8hyMQ8NQ1B1AxQm4lW/
vq6rmVOqR6mhu5UvwnICnXekzmDYcv2TbKyiQLH+2i7eIbHxFtSEsFsocjOQLQhfTyjfzemgvJnA
rEo2DNIhVa4TXge9mbAe4XpVYGjY6DCjn03RxHHZnaUpe0vzzkedHrSxLMTWS+B/mmAZdr2GPnq7
Amq7nIVPPd5kLBFRQNaz+1AN8/vYylldxQhKyAD7bQka1IjUFnCkw0vrnigFmPOVtMGevjgdK3xG
aEHdST/oMe+0jFhyaylsKaeRY5ecd2YZjFRjeO1xVpMvSpdzklFaMLmZcfIUAVA7ug6bBiqfsE9V
bxxkBgVcHmtuL7x3BIw9L6iuK+20BlLlQOEv4CS9gJN0E6Ceci5tjh5FVzpbEZG9JUcOacadMyLf
tKRK95/MSEJUlplSdb71+3Z6mD3r3myz4bliwX0qTb3eTnWafwtMiyMlAFZsnU2QvIkjKDXxP1cW
wNWkgn4tblt/pbTTUYKNJQpZNm3j+mvL8rLt4pOw5Zyqum0GfmstA1d4su/58d5w+ei/AT0HbZ8c
YV78fk3sqOJuIhhzEbjyT17leSdWrma+kl3ZwMVuASFo0LS/emuqoMdKt3bGkgnZqY8Mp8jh3AiZ
WNHI4W7VRgAs2RYo7WaEMTSHUF2dgxbZnKi5rUt4n2VPNuWUUW2bm6A6/OYlkLz20gCQA0zO5l4m
q4aBHHQSwonaOs3dmKcfY99zIB9OgZwqKWpYr76Yo6w7GQhF72/+bMw/pq9zJP0z25blTeuVyQXu
/+TS1c6m8dj6hNTrxSWDczXM4EkarTxCQnujzu40rGROM4Cg5twTZfjcS6gPFHNlfdtEe9lNO+un
G+nF/o1PXir+p4QX/Eb2FbZMx9HIILozvVMmmtHWYKRcbNlDJxhdErs5vPcrvXf6k2+0Qv+kIPqE
prvIuc4qvdKWY2TTT5SerGWkqib1wKlyb9navWmG5ceW/eZQBchup6H5gV2P1u7Kj0GQqyioD+D6
1eKjhoT8nTXYT3JEXLrppS55aCxNdmvtjhuNScn1OcxD/yx72VB+nQLX3klrmCr/HDRAkvlx/5US
v/YW3wDMFDUcH/UJEV0C18FyHjnju8u1VOts8jYTnPi/jVuSX8ZGKioUTrRTw6jYV7MZPChqDQt9
5aWf2b37Yo2m9g/i2p5lcvTrBvFT6iTtF69PONKJ+/AxjF3umVasnO3WTs/v5ukg/TqHQw3fDR/i
G01tnOOglOw/QTuwahHPuYmQl5guHayAuz4GegkWwa4/xYnibVPYulYOG+UcmGbJdjDK7qYTDYd1
b5vFJ1M0VdsmtascF78csJgyTfry0rAPc+Kh1fbblFY5v73CMt6IOY5os+zetywKoVLEHRxYyffS
TNUyu/Wy9BaAbVKuuxw1iyBEbSs0Wni+RhS4NCMaV5BqDRyc/9YU6PWi92rB7b2SoXjQ4LGW3TLI
UIGt2FZ74/Srwt4aQwzKzWu6XaQlmig5CJ9k05kQSKB1/yCtoIIAZ8kYRNpARuTMvzJ4agL/qCHv
rVV5s+HYMbjUkiSpalMe2/1i3Eon1JnhZZKESKlIks6/5yxjlpxG0C7JQBwbwUEFqweDUGl8gCsk
8bXyQ9+gRPfL+BWplErZ5VRHUQwj7ntGUGxjqBzW8ja43BWLCWbcUAQW3/U+KgLm5LORLm6rslmm
WgLLsGWqJblAsIn92iznvt7OT9T6jyuXE/fTnKAXo2dOwFkrJUWp43fVuoGrJOz0x1EEIcZw150G
MlvmjoptnaMGooOiMPqKY5Xo7NZ6dCejUclfJM+gMZemw8n8rRmMZ4SD1Kd62vbUxzQg6YAsCLlz
tzA2fmeHxxyhi5vMgYWLNVGZbGQXYvGpWbkFyE7KUOtdO+Vjs6oM9SX1Gl+Gyt4QCQ6GibWKNNll
p5ppBISXKMWjS7Xxrd8a2vPEoefaSBzzCGpKew5rx4XtPvBRnC6hClPNYW2L01cLydejZVQ/qll1
Wa4KH5jGABBYVx9ncQ4rGzPQzGPUtj+k1YkzW5kbUbrzx1wx5zJc9uS8WqHUR1i60vOYDBX16zxP
abwPd2YNYEb6eo1qzdbzvf1cFcptSZ3udmp71ObGoFyPTaadZtmkDQCnQsgJrqTjTUjEC7g+TkHW
v/RkyptsI4k+54VaH0Dv1CddhVjyVW1QSg5Ks4iKM8ci4Vm6WqlK2GQcndlqLij4f+kTyuTapnJO
GXWgx0gWvhkxauXZsp3gfJ1ARpZZ5hy6683ry5j6hoPyOUjXVlT+5Ci1fOIEqnpSlPQrZ/39jSks
TbXGA5BJpKxERlnp1VMRdRuoz+d7ma9VM0LEIyVSMqhYdvOgt2zdi+FykO+nGoAjtL6vF3DT7JLl
FrX9RlmuB7ZKVnbiFWeZDIpgPuoTlULy+ihEqMfJ5VgS4mqnNz51TW1cHAV4rDSdAFLluaUqR5qV
5zQr1UycSx4o6qeXMX2vGRclg2fcrzzj0zKGh9j4XtdR+wvhtIyc9HsGBueuEA1HmNpdqGfWdhTq
pYtPBjKzQCchQeVHmrKRKaEZPY2gE0+LS/aoGR1tNmeWeTg7dE9+DuXv6+WumTq15v7ogXUVL0E2
o2PCoJ6H+8FX2rPF2rOEbUBvz/pYH+whmA6u1rbQ0+JKddugakXasiu91zFyuN1wiAgUt2q24Qz+
uWuLPwwoVGo+k0g5aB1LCNmkfeCDuhJ2oyr61Um5y0t4SXznm8WIzu68l8EybBqpvtfA5b+f2ko9
N0Pb87dpS0pfDsYEfyO8IOkmQXHms9Z5A7+0JiKddlB81twPkCI7HyE6qy9NjGSgM6b559yfyq0b
UF7OEhui51pdOYWqbTyBzEcKOj9bArkpe9I3A0QHViwisilee9KEJo2wZ6XQ8gzih7cYjirPzDfw
Unf3Wpj197pm+ZthQPFm8dlqFVya0t9L10DRJSyzgtLVmNzxKJ2yiSGG2NsAOgTPdXe/NPZT3PrF
PehMh6WiRRFn0dQegHsuWMW2esks0GyUmG5i6DUPJafVH7uGd6iJLSSHhRIz9b9UV/tdezaFObQg
WKkQ9m9k1HbDb8PkTbdyKAjYu6zWq3sZc81y35l2+ihjkdKuQOCkz5qneR8G5IdhePFs5TmCKe8e
wGZzLnwQqcLKoDa49jovRYRA65ujDIxWUN97tdsdYNLieUQkL4EuVI6qZnYIXpAmc8GxBbsuAJiy
5MrZEZGrkjC8jr7Gwho4hmJoWyUI/J03hPAQpEFxJxvVQhpqbhHQlSaCxi+BpmygplHVYLck5yKK
5MSwCZMS6rnXWZJRK+6CUPe2Q1ciEPQakCOsgV27WHEgYzKVnQ3T9pHr2MdcQzVGkFOqQmoPWS60
giWt5WIvYYQLIbyU9tS21aExKV4Ok3lfcP4Py1PQ3/uGzudN9IzkEqMBeMeZ8osn9otB7PrwB5IJ
ItCXbU0FA2BSdou3vpJSpx978ARCQHscvNa5n0RDVS4qwDW7Y6kWOfdhZjn3luY7+3ZMnNXiMzVF
u6HC6SxdcqjMhcZm1eZ6CEaR2WRQC4LoepnFt1zG66k47uGmOXuh0x8pzKY4PS3nTzaP3JvM7NiP
FKYLGxVl++bD2CvNU2I6+0DVZ7AmfXBOQZiuI2maTrJNu6A5yGhUjd9iXxzVg875UPHplVlwq0B8
z4IQ0Qqmrhot30HLEe2lOccVKEot9C7S1GoQn0r+KTfC7pZfqvQ6CH0WmIdhatjKrNKwlFVdg+eX
Zu5A2KkjuG1WfGztskBpATqgY1M6+Z6brvHEYQN3cogE/hXZ0G9DiP8djsBx7SD1ffcu14QnAC0W
cvMUlXceHzcU73qbVp2Ncy8a2ZNNhBTV2alCv4IDnYgC3GrVG0kL4SZmUjePhtfGn4ak9eLnMu/a
T6Xa/dS6aOc6VfVQDqr+TFk68Mi64UkxCo3nEbTHJrAGfy+jkcl6H9USAwAGyRPK3+fEByaViOSa
PcR7SsBPMijHx9WP1GU1JD1hGX8JagWGa5GtlBD7zxDLq5alblK+ao+yofhKtcLHwerLR4o5Z/aS
VMguZz9J127KcjU3TYhRX/PbvtgboWXd6o7+088QJBsHLb0bCu6UPE7Cjg8a8a4TjQyMeW4fgzH7
0NrVL5cYkOdueanteH3N7+zgFIfzpZMUpYJ8XvaWpv2Db8qs/5S3DItjPv+F0o4bMw0SsNI+jDuT
ScWwqDnVm1CHMYhG9vqSc5KVtN+FwYJGhzDyb6T/OoMc8i5v8b3JKeHq2PF9+Kmplc5DBhd+c6Vl
iOy9fzW5yd7QyGPd6q+JcsZlbplnhIq1rbirwNSNRsB6cGGV5lOblDtLcEtLG2qTCPAwgMbFN4wG
GkZvbDGwk045Zmlq14lPZTkoDwAHrae+yX8ohTXcSIstV33H2sza9HxunhAOOURJMd7knauhkkOl
xmTHOvqmuX4nfbLpcwuSS1cvttIslRnsbtXPR/Zs+fx3dfgRNHREhZrWoRVY5DvTm7pLkjQedSpR
cFIE8yuTsnENQCic6wAMehDeyZ6l82tTaB3syL8HUBlj99i3Pkm/PWcxNBQiRUv/aQYOkuQcWeGG
kEOMOrc5xUZBltrQ68Qyt544MPB/pAiTnLM2Lc7OGD9EppXt41eX9Fd2HZar992Rina8vNHX0TL+
Jul1Nun7+5Sl7/2avS2DPSAnd6sNXn5p0qiHaIFKg5Iak1Vk9+HPHJgnRUT/8Jf5bMCN9WnWinbj
a256VxQwCULupx8mu9LubJ7RNnbflWtK9z0OH9r5JjSBZ+/qkFIip3HGzRun7MrGCACo963hA9cC
sw22W59vlvAExX236nzeJnSTvy2BCHpYlNjQvFSz4pFfW27H0JFKi0oJ89wU8xdpyWYoTfGhGeqt
3kzFo/SpEUQw9ezy5cblI5rNUW20lTFTuKA/0fezYnTrxZdlrbuaesDqy0Rj8t3X0C6/zko52Iky
uXgl55C+3INb1k/HeCd9PBxF60qP2gM8I3dFOSHxgczSY+/Z4wXezEssLMrkq8cJFv4dpGnzRpqy
YQ//J0D5mN1J0tLG8u58TrzlIOlqqbbew2zQr2uIoakTHieQZD7SjGOp36Wg481yjm5bYUm/Htrm
mWeHk7RcdTZBKepTtXeQ3FpJ57VpVP3O15EKMzqY5qQvHFTj1pziVZPV8db2lOo2Ki1OZ6HmPaSO
Ztzy/3YBPDvah97mAEXtzfBfU6mtM8hQKObuzVNuRsW3sKJw1YWVCrIjRdkmc+XcmDCUnLxGNfcO
myL3PfWQGyhY1E9WEX3nhKv+x4n3KGoEO+4z9d6heu6+83R7XVQBPrvrvFXBs/lN13onGbWVBMb7
dOIjjtaofVDBQh5TJG42hl7bN5TN/4RSIaSAQkPSW7iWZvHZcLQfCrWj3pwM6VfGqezhsv41jNrN
/5fp/nRV6ROvkHWXvg1Aytfi+LIVTSdOXmVDsdEmBvB7s7hkRqBP2q7TVf6gIlf65HhpUgj6CN7d
OkprmZcqmRwukH1BudSpA1YuZJaz56pPKRZ1vkJl7901nLBNTV4dCl2NbvOhpfrXMuwHdoNQnvJ8
yJXQIV0hi2F9Ha3uaUj4BCtjs7YGzjhZ5Z+v/KpvqFZld/IyfVtXJqUygllVNywa2RONTJkFO2sn
dq2jOftn1svpjjsaNNdj2H+nWOVUUVb5KYDcaE99eX+oIj9Gxkb9bvEZO+SuA/1O4RQfRwqQ9p47
T1tpNmPbbxFqyvfS9Och3qiWER+l6emC/Aqhi/PErfJjAJMV5UZQb1WqqlzQfwbXnEO/Vqmu/mHU
8hezFvut0vQSz4eKrH+JSjO7L83tFKg/+3n2YH61VVSHUhOsb5snoKMHVjC2hmIJ/5lNpvTqRVqy
ycJMEFnoP+PByLPt6Bx1m41+tg0MymFU49oTD+sUxlQDh0AUmsmAqefmNcpXzaRESWSntaVvS32A
e/Y17FWWUW7kjNdpqaxdTbmvbFukYtZ92hcnK8nQCUQudjODP/+uWpAw6N5XZR6s7ayF0amr3fzJ
SIzviHhm+zIIwOl0QXGRjeuP7c3g3kljaqqq2yxBQwm0tVUjsTR21XCA0PCjn1cUE3q1vvJ0R7lt
hWAIpwHBXZ7CtmRpxht/WeWBuRpcyCejtmPfgDQ5Cgba/jj3KF1yfBF/6XQ4Km3L/dYOAT90SQlP
fE9dRje0PZwRhfcNmqBvWtnXT6YxJScelbQtFM/Dt4TH49Twvpns1HFSW6pgYXXt0Zzdn3Ic6wB+
vik7eRipeOQ8ojP53Y2sKyWZOj6Zmq19paIU7U4gIke5dJRNxlIodEp+psRqUjZRRdmn2lYIhOeO
C9NwOTuX0rM3chHqxkKuLQ/Wmt+qd00Sq3dF43+po0A7Sks2Mhgn/mqgNu6y+A1dN2+60pgrpCrV
xvtoz8Z8sf1oWvUqooIzJHNbTx/dvTQzxfqAqvMaNVY0MQRtjanFIe+aHt7IXjKHWbOS3SBwk2a1
hFS3ZdFSayDDGfIm8aWL7N/KbG0PNsd5vIlFE7ALk29qY/jsFHa3lwHUt3ykT6Lik23mVByWddjw
tx5AD8luKGh3YiFqIX5wbq6NYPK52tekjiM3Da0vCLEEZlqiohv43DSWn6GDxii81Apbxei5zvqh
Fdo9DXB5ftVj49Bmuv5B7f2XKNR38WkaUIbjOcFdUUsXfJ+dZF/HpvkPDPvHJu7Y5IOkgeWjf7Qb
p7iXG/mpXs0rNcjDszQDLQy3lQo1mZs4H5pxRh8pmb/avlvu0nZk89Fz6s/CX1T69JWSWWhZ+Qhz
vLOuQEidCnWMPptuApmx1zx3EyyQWdT/lG43G8J9aYwrKzvYrNFOMHfD1Cx65u/mpIyDkC8kfO1e
00PgVkiHQ577OubdPNdsDXmBfLXMGXjOg0MdxL7OneFGCYoBwXukrKxBu+vQMjcR88Uno4k6Djey
Ker8WRkDZ580se1fpA9qEDA0elmv5AhAJhHb02LWKp+Tg8b5T4n4K1rf1CSV6bBLXou5+AM680pG
rSj+UjRqd5hbTaeqQYyIwpaToNKOqNJ7TZRVYFD62ADMvrGMTRKoLXseaEoeQuqWQ4y9Uif2roTP
DLZrXVM3QdD+U5Zs5StphU4gdS9UVvwSe+f/iux7N7wEpAD81ScYMt4F3Nyh+HWZRmZLlfircPzv
8/9pmsV3lY9/HZFbMKvw3eXVROLVREIeWmYvr9UK9cfAzI2VpjTVhj2G4h6FsfzeET3wBRQw2XfS
I5s5REWuHmznTaqXthProcN1yOsMYzVl3Mb8bitHyqlNV+1vJ/aypMvM+hDFC8tkGzkK490cW4G3
0vhdvZTusNWkKcdlZVpwnKmaOzWgbJwyv767iUCELq9MXp16X4cb/tzvl4DXdv25YdPx+jJMVYiA
KRuEnJ2HjG2nzmOjVLcq9yFtPPMC7uUkY6pwFYMDUYcx8XQkTBloy27Y1prnbfSY5/A1Kzh/1RAX
atDONYc/6p0Nec+NnIW7QveAms0SB/vXHmF1uThucnCjzrptrSLl9zXjCFRrVCA6MBvcxrNp3cqe
G9TGMWjbp2ueHBIM6b9yP58PGf8MNr4Z4fCVOLSNEa1sMavMW6YSuNDJKYvT9ZIaXBkRVVmbQZw2
Dn0XUIJXlgdponWOELBFKZI03Qyqj7p7QjDAPaMv4Vybd6YMSF/vxdGunMIY5kGwf0Y8pCv0beoH
NObqhyjmzMssdSq+hqnmbaahzuStTybzK9hu0gG2DmnKPDm2jXn2MNlgvo59N1/ThO2+bKjF1lA9
P5tF/9J4nXMeeGigBB6mJYqpfgWEZHmFEAJ0nFbcFPUO7nI4J6AZrLQq2MgZ3nTltDJbRnwYRPii
IY00q4hHIb6JJGaZoQnfxt4NJdNssg0WaunlkKmbq00VqntzzZq8AAYLO/z+JmLJQYUYD+s5y2/q
BHkMT3leMWtfOc9UFfJ8RWMlpYIMM6d+EPro2ikZy+gmos4V9nnjFGfpLmCP8xA7lFXNZWWdOLO1
D4E5PCrGQJU1rMgrY+7bHQuo6WvCLgL1p9NnPYATgU9Iu6vT/urP7Xq++odMf+OX+TNwkmu+mXbK
BVVFKFlG6JOGqrqthbpumrA8bsspOs1Ce3dwkBbQENDbNUJs12DhcuAbFW5kNICa9ca3E36gxNgq
n+x7VYkOnchF+sA9uYH/EQrT+aGxe2PV1LD2wAW3grHb+GZoHfIYQR9BZ25S4qo3+iqNveS2j8r0
CcWluwo28S/ArPKdHTQKBGte+cWjkpn9o5JiPzTaOfBHNTG7UKJZX6CuRkCoQgRocOurK7BDCIo4
ya8vWq2wl5YBz5bJMkcGpCmb0qGO3Q9Q5AlCwfmyJMqeIiidi+HHMr10y0kW3xBGXzvnSzoW8642
mkDbVbNN0aLCcm2DEGm15j7a8BglQlacVDdjZ3AXz7w43bGBlK3+r1FgqeKT4Rmb6yRyvmuSmfSf
NMWoD7ERR7dLYxegqIdpvXigR4pu4bFEK2GOrGe2JIOj9C0psteU7rz2NU3ZLAFtchnGrmmwt/qM
ukNxsatTdosaZAfsTRsjNd++CsNhK64ru29unQynwJ/6k6c6L430SVMGFvNNSlwp6eqN/TqNMvvm
2kdWC0EjJlwG/3UuR+QpbRke0Gw+Qu0x76PRCVe1oNBqYfaHCsAtN6XiGec89KDeklRbCaRRl4Tz
nfVkRWz2+vWkonLJGLXgjzLN+lmmQD8QwayEAFMQlNZhTB2Hp8da+TIM2pHKOdi41XDk8Etwlwt/
NVc/jQSmjigO9duyNU9N2O0GpT/FjVV8DzO34VfSUD5EsVltxkYZ7m3VivYO3BpnF+mJdZdOJdJ2
OuT3bfsta5z4g1Eqzn1BIXEO3dsHn/OY5yI4yZBsoH4A0qw26AaSzXPFQ9OYKzR3f1RoBT8nhs7v
p6GspWUhZvTsjHzJ3KTbTDxrbxxjZStR8hSEXf+UjFm8cTO/3aeZ3T+pRRFfuAN+lEHZjIH/1eVp
8UZa0HE4+8akdjNW2RZaM5krJvOc8GWyuUm7PRvBl6lrOfCbC55hBIlPD0M2mBNhwnyydVp9X6Ww
AUWRMvAj/EuJRwrjaGkDsbMFvnQJVE35DZkXB4pldgGULOSUaUzuJdIKlOFd1WbJvQRhiVgjLBkL
4viuUVN1NbU8dThWW3JcmKgrsPrlo1OYxSPP0hRL5HO+l6YMGAV1wnHs3EpXY/X1jd46z9d8MShQ
hFxqwKInnfo4XQ9m+z32gu4sUzjJcO/a2V4vAzS1XavcJG8azVwlDg/BSRn1FlTBqX/0MuUurgOF
xRLAz1sky/rbbGg4/1dTilZ8qDz3hkPNAhpF9d73NYM30W/WlRVyRCZ+TFM9gds4RvZHWLKRwUJk
LGn/3jf1qPCNDcW9ibItbBd2QtbULnQj2ynO3PM4htUdGiXVGpXW7Md/zsiYY/x9jk6r0CQxiuBQ
JWn71EzKZ5/XeFMIq8678DAPo7ZWFLN5MoqxfUrSz7qZJo/SY6ExgpKhNexkLJo859Yc4UkKmvYh
jXVgzZV5y9oUZe6s778P/GSHlhJ/bh3P2DWeER2LRLVvO24G9uD655qfuZpyXbrj7ClbtwQAieq7
Cx3mjNjS3OofJqiXrqbe2/qHrvedN+YSlcl/Gpuz93eA8zab9fZGNp4K8wE/ugVUjr98sqd2MF6w
FexzCpILgOeUIaurwiy5uTo7gSaNO+eQ2cZ8mkvYsSUpe4cCEr9JznOvzcph6jug+rkefVErYw3p
Z/gd4CRwsMj9oDsxEoklGJykh9jViG6tQdFvExhkKG7ia3KTBeX2GrTj1jnagfoppKSBox7/Y9Fw
i/Dsudv3CNhsCm82nqvQbM4cf/QraeqQg99HTYJIT610a8P4pOll9yRjNQQLiVKFt9LSyqlcu7dz
xK38Hg4c9zwlSrIGAIC8yGRPl76ajTVyS+F3x3B2PClZn/q2hFVEhyHLnpTwYykEwUSCHJkIYZJ6
hNFJjuTROvo+V9Yunxzr0zAM5b5PtmEA9fcMYrj+V1Shczi1mvLR7ofvtVUnd9JS9Y9N16ofgNR1
DxyuXdK0QPm78znJ1NNgLU09H7I9UGB7C07vc0Z9/LGq7XwGZa/MhxLUtZ6yNaSKxgpHOKdee2MG
UwaLgWEnA7LRytS+5jkQfpwhDVsv49OGQxTkj7oGBgg/3Dk5Klqj27Eyrqfk1utUnTtmqj3C1Dys
k7JxedPnYNU4tQkdlzGuSzcoznZXVe61m/llcdZciy1op4SRUfnRGbBzs+FWIDU0AgOf+JUqjAFZ
nK4dnnRfaIZnZvwj9f01W4/dP1nc35uQUX2ZJ74wplGV962XlId+sNkj1DL91ogrdRNqHNjD2f1N
DprcYwkL0U/HGrJVqOb1h7xHaL12/H5VByiAcz7YwyjKd66ZzPrQJnb3zJ6E0BoD2y6jdREGHPKY
P2TQKQLviTdGhmSD3PlH9Lu9i7QMu3HXhjuAOBNTQ138x7lksFJm9/e5IgRPTEPzLqYYLOeK9ecg
zcyN3HbrrS5F3ShqX/br3tj9qLjrrINxqBHP1q0O98cMH8wBrgjrOdViZ1f1ebJtxbN2H9dQ3yrc
gXthqqMx37JrzbkvlqKV+tOYPMiBcjLHKo8oeAz85hFHIKiiWivzznIu1Rj/fKXgQxlE/PQYgX9t
Ar21gI6GSbTr+qZbyYjXVy9haV5z1KzRjuA8jsvguGRlEcAftNImg9toDcbtrNtomwFj5Sww5f4q
XL6gPVdDbYqQZaJ7zc4iwLWKFp9mKPJUV/tiqSEw47bzd0NQTF+NGe6pX+6ugmlXulXnj+7fsuUk
udjT+y1busM4/pdXwG08qm5/YOVk7RPY6J/NKfjR2/X0A5KQRwUCoo+mHlsUV1kqlZs1y59unlcy
A5rF3dB7VHP6YQmgvftkxNq4NjiBv/A0CfOqqrTFRdoduPFB8EJ5ww8erZHtKsx/8qC8RVfG/TLo
NWpHFbvaDvup+xqenZPTdMpN33v6di6G5hli8wFeuWb8UdSGuPGY/7AxtId1eNXl3vzcA2yBn0QF
4yXeNasG7vEHPxpql9Ys1efAhQt2sKyX/AihqCX//xB2ZsttI9m6fpWOvt6IDSTmE6fPBWdSFEmN
lnSDkG0V5nnG058PySrLdndU38DIlZmgzAHIXOsfPuPz+G4e79mMl9eXb+iv4z9f1+c6v42Xf8+v
4//D9eXfX81/vz3m64ECyqPumh+B3vbfWlSgpzjBH8ZZwKQLEfw3sx0pA/EN//TvQ2TYB0RuOxac
prlDPSjaeI43vqHXhhRbpXyxBZrH5RzHvHh8Q5FnafyIZxDtrvF5/OQY3Y7sSbNIMVy5qY24qhZJ
qlg3Za/bGHh0YiV75EF2fDblWVXrTPmtO4/aQxsMw+4zPmq9SaYsUB+wdUaXKY3Fa9HVTw5V1T/Q
200VG72xdup3Ax41ywEZlk1SuBXSfhzw06qOsinP5EHpKZf7RlOjhMIjSYGiVUzNrTzEhdvchvNB
Nj1zMJdIvDSrz1hltOSxZdtXpmijG/60kPPkFNkxFqjKwumskPe31ddu0rF6q/yn3DHDY9fb2jU+
RkicDImFnaaKIwl7A+PU9ci/xEl6KO0WF/UENNfWzTDuRrtdOZLohTdnQ0We9Fn/LpsehpDtjZuz
3bLHB9xBpgcH7wIopR3mi3MM2s2IsSsLjtCC5meJC+S28aEZXCRwgWWgfOxW5dIfHBgFiTjJXiuc
eVagxNaaHkwPLUJc826YxWSz1FXdfYmC8YuGLuEfSXyxUTL0F5YFPmKaeYLI6q/bhHWLyIEddGr7
JmC49Vuc54ITElDzFlPvsfJFiWvYqXYAMkBD2E0ti4NsDaRGzvKsPNddOVzPFZ6xK1MkvGcDQCA4
/LCGUh/qeQkz8bbKiiHfVt3IkhlBvSXFyeHWhLaVoQWF0o/effXqfDkUo4HebaGsfTUND7HWT/e1
GSE5i7DcblBNd+00Qb1xBhxjNcUfnpt4FnxssmAvonZ4Hp1IW7ABzPBhoHcqY54oGOAZaTjgUlLy
xPhxwATyzyb7o+iguCV69GgBnaBBdU+13S5Zi1A1iTRuG7GPJ87chGeP6F2XraJB57+k27O6Zg6W
mBT82ipq8VIos4d4HbtnCm7VjQG6BG8opYMvGQQbLt4sygZ2ROY44k4eWNyfdVVDytBHu+waR3bA
UIpLDXL7Lk8gpoRiQnb7rylGWPbkDYOXz9CESOdO1Ulof16GOinGNjwZr1NrhCmXydRmK83DCLkC
jHMbT0L/ghR/6avNl9wU/slBzHMhw2oscNAwrBcNVUvq/c4GC3ZwUzEJxZUiZriymu2ruHKVVRtV
7JHyzNhMnZaendjProcUqxOMoZHAtoCinHKQlVtVx4fNrNvxnPqdBftGs9+QaN4Uhp9/5H3zklfa
8GzYar9WRFQfcXjrj3mTl6tetM1jV6beihJ5uKu1cHomvwCMxq8gX/Ta+Bw47ZsC1gSaIC3VN1nf
pP2DkTXGowp2io93es5w5rkEk3svB5XzVwbOg7awQ5SWRdZuFXWIN6WBfh/cl+FJ79yjwnP33XLQ
wdQHwDlhiOsklEx06Ya+eS9HKHS5nTh3A8piN70GDmAEqf1eknzTXbv4gvJ+svNtP9zWjdm8ziUj
OQCXXjRwx6w7VJ0QDyIsn1vyrlufXMCumoVfG1fTHmfE0Sau7PCA6S8kSMSslph9ia+D8kcplPE7
gFLufvDF7wPXDnd6Eeo7p/bUu8ZH2xvhsek7+CEEtJRvle8k4G5qcfFtbKvrzsZyFqhDltfRjTsr
SMuDN07qEexPuhlnaMVn7HrmIDLtNHyhrj3mPDDQeItt3SBo/7gO742FESr2amWRDQd/skkt/n4q
2/IgDGM4qNBI/n2Q2igqZWe/Hw5mVHIVAIwBGCGkElRAZnqodSe/Cs27ohq6S+S+R4aOrXqSBtnR
H7172We7jXkXFJ26qzIwqT2UgmgZm4Gx7nJLo4Y1t31UZpfcmnNk3xjuGmg8Fs42LVH5Gwuh7aaK
kjRkdpt1sEbFp57Af2Ng2bWXug6B/av9SbYQvG0vheWQYc5isZYxeZj1FPAq0E4YmXApGWs88ZJq
SnO4jjBfROofyFBMaIl2cLdysBZ4x8z4x1LYd1Tvo3OiupjMBM5dqpf2XZaazQFP7XAhm749iDNu
iqTwOmd6r7X+MAiQLoobT7tGMYwNiw71FQAi8qfKvh6UOzJP3d1gl/HBMYW78D3/D6OI5yXf7GFt
Plgla5OGutliQEH5ScRRsqq9sub1E4wAQAne2jULFtuGsq6mlXPTBmpNxTbvzt5sV4BE7PjQtqAE
R0NJX3wf22bbRqjOslAXgOd9V3h1/BUXP3/RpQbGHj2SarFTC8wgIqAZdpc+IheLF1Yb2Xctib/1
OAA/hDaubZqyho0B8GBnZUK/6Vj07v2Ot9FR53uEajU7Y+rjW+jf3IqsIT5jtchjkV3A3TibmZR+
MT1gb6aSHsGQbbAdE+2VQXvBPyGGcciP2kbItgns8ruhjvsim0X4PRPGcDthcZAG48LqNPtpsrDH
DduKTbVfwZAW8cqt/eoFBBLOEHqO+LBuVy9FsmAv5L+MqpUfkRJJlnJUYsP51hMH25F5EpIvKyfJ
kEUVdXcya6/iN21VWKGWyrMTuJAiXbITuegeTF9ZquMxME9dUoR41gzZQWCh9E0vsu+makavqgZ8
MYwcfGU1i7prkkwAZS2kLlK/Okm7HoFov205ZaEv1L7uzs5MI5NMWsm4BYvZIYff3TszHVeG+thH
nSXpxMF1kuJhgrt4wGS6W5RV3O0GMHEb7JHUc9yEIfoV2km2QMoCTJkPKBc22xh9Yp6QvhGtS70X
C6VIrXvkWMRiHCzvrWvLMy4Qjr/gUWvNgra86m2YxTBHyizcZHrOk7LXYwVwVIKnq4hsiBmNfUua
Sp9WPoQr1ont8dosO09sGhNBJoeyNB9DFG2cWFPVgxrX+GwhM7pIhFfeykM6F28q3vnhGoyzHeo1
xlF2qqmB+gg5snVpYuaROKBCGsOPTomebiwF6fsRHBg/49y4RJ2rX4K8K08QDFF1/StUz2cNCpPe
MNo3n/EhVoylVXfFRgtjH51oDDt318txRwS7M5rXS8kLYznaHuuq/0OrJ7T1hyD/SE917zQfSmy2
C8Mpxwenmlz+p0Z/YGfrrvom/8oKwMJFgxJyp2YBlTAodrL52XFtUryK3Tq7/S0+GK26itDVXslh
n4c8J4VhZBcZMZy0cFbDqLVLYbjZevAOqvC7e3kIHN5aT3TqXjZRKtdQ/EWJZ6i7e4Vv4T0yl9nW
dxzc5edZMoaaJux1LXIPclzfQHyJJ29znTAPy0WQberJG1dyVl8Z3X1Vqc9YkuZHGRocvGa7OjrJ
SWD3ctxGgl1BheKk9STiRg3nSr3qScYiy8/dU7wqfupvDEv3D6SVtXttQt5Vjhjs+ivZLfWhVp1q
X5l1v/EavILVPNrXeWHqmLwI71Q28P1b1zyiSoKEK14CK9OYRaqwJlwhA1vtyVs6LxYPl7Cwjecg
1KJjDwZtWXiW86IHNbdCtYrYZefms+lhf5I6wbLJQcxrmhPv61TXjuDTwm0URf05b5pijdqoek+2
3loadR09l2WooS+ToktvjW8KhhDf6i7aF7Gu82xzxm3oTR68Eg5twM3ZzUbB7oZsvOUhrJ+Mr56Z
OMtmcqebMu7spzCx1kExEUd/ZatN6KaamT68ZoKsdIesq0cmAhdynRLIPH3MgYUFxVCc22Kq7ryg
f5fTC0dYq9REll1QvY7D9JZks753XaDmbTF0J922s3WA2+6jWWomFNYsfK8t3KPllqfq92HXW38g
cvBkWnH+GuZ5uVRrTdxnw+hv5BV7th7XK9rotp6UtMd8arDyx3IYTKD9WvhuBt2tiAWbKK6Ygar4
rlHxGr/N3jO6CJxXK9T5PHpLP+ppYDwEPTCMPrFfex0oi4L6wN5ARfpB9RN2kQgUTIWaYeiVXVF0
fma0N9w52qVE0YFqbZdj9tVzyhADKs9ZVloldr5Ls+8SxJL6Htdk8jVgqBtjGypYhMveIWaHFgDJ
XspevYTUbkMtxNvPvFFc4azQLPa/JsGah7/2tWy1BtOuVD2aYZ2cR8XIZqra8DgjzIpc7KvaGp/Y
6xcHX0TBWgLLfo2Hc1wC0X6NF6wX/lNcjleGoqIimZo7NYn8TepqARb0evQUdLqybWP0D2wvip96
oRQHS2B+KXtzLVHYd4w8keZe1xW4qQ/J7aTNRZym/irhHobSJYe+R6bgE/0hY9Q7Kcf/QH8og5Ec
ZEwCRGRHbVIXqAGH2jpCxy4ObbfOpFNGViLxWjrc2WthYXlSvDY4Xj9Xs4A+SUAUzuahyYcZb9oc
VKPMFBhja5zkmZjPEPQ/D8qUHGToM55nVrPtf8ySHRTE/5zqNeZPs0Qwfa+m2tgJTYvObRrbqxy6
z8osUFmXMXnwoTbsROHiagWJ51xXXcsCF+4fPC9j2U1xx//wxxTcwbZu2To313HyWp4HabKZiSs/
BRXVs1b2BN6hNetQWXVGXu0qhG4XiVsHGG7OrxDzCvLa8jrX2fMrGEVnr1JPI++kt+6dNWkw7bSh
+u7qH0UeDV/NItOXvA3pmdKyeQgwCNsI7HbPgRabeKTV9lpJXXaWWpc9W2oHO6cU7W6Ym5lZIb0c
O9VB9iLm0AFlCvrjqIbZs9mmb27UWyc43dmzEbGV51d1aAK+NmrCq9aTWryC4UPeKDCiU6S46QPM
obOMm06eg9CANDzhqPRq98VqdK3sGdt346bowz+neykSYyEq6ifdSv7jdB9Qy6s15dfpiLAbN77t
iqWd6qAx9NBbxi7Znlgf2Qs4bfSlbl9cRI2emqpWLn5CIT11oi+tHjgHUjwNnjZF/GVg17pR7Rq0
FJ/JwlWseitGD4c5vQpOQ4M7+4A+9K4esUhS/LFbNUFhPk+h9UeR4E5RJndQk1lizyQM+BqLyMpP
jm4MR+m0K/145xDfd+w4zL8sen+EqhLPwj6NPCCsVbuvkvI+Qp1a3cIJaH5q4h3T7rGKui9bNT8F
cQXD0HPTlW4YKCDOhzRt3xLkUvZjV2IcODZRetZQHF9Gtt1uZFOOU+eOdBQUESs9u16gGqqVqyeg
8Dp9fBw8sgiRXr/gQFhSIR/NFWikOaGA4Daa3MntwEPt2WySRWzGzYuhW+rBGxxlKWf5vmiXqYlN
tOxVX0bk/V5ItITHNMFJDY53w+o9Sldj7RWHOlStFWnNYNMlPMHRGOgseIzswGzjepoj1F0DyD2C
HyJL0lH9j4M63euzTM6KtbezaPqK5zsaZUuyj9GT08Qgs/BK/UhrkHqe9T0ChkDa2J4e9Awb2mEw
/BvDhM+GVES4Vmw492aV41c0kW6mmo4+ovm15y5MadBH2hLbhO3gFfYe7rZ1qkO3XLljIl4qYZ7l
CxlhsIvhQmINx4O0UCegBrkXneWZVZffFSWwKQT+Ei+rxsXAHnfxlNTnblDYcHaq2R07q+6P8qzN
oj/P7N5UbtQQqDgDPsO/DcUdvb/2tt2sq2IVJCZjymZxG6Q7Fyura9ms5wO6LUX0IjuLGS6Sh4sx
cZJHWfyyFeOdpVJ2K7vwD8hWAn+LrexkCZJcr1WGrnJIB8rJQSz8CyZ25gqjJqBNIWx2GfPmM/Lu
a0UVlItxKbzGS0/Uu47q7UKO+JyQhEhLufZQgtL86yJhyp/ihIj8zC8j43JW3DnGyo2xI5cdP12d
FzTOYaQWd2wl2qc6c27DsQMJMrccLX1S1NA9yZZd59+9dNbkGNPuycbRHa/JYjqac7MAz7woDacH
OsFMFdGapfDd7tDWU/cUd8G4TPHJ28u5ZLyxloyMaSfnDio37LEPjO31b9BQGPE6XBPkXIci16bV
1WQje/vYM4E+zv56JRacVWphodj1xbNnRbtJFfabZSjWKgH8AHkoKB7hD16ucVQ5VjH7+aM6ZM29
Y4h3GZfXCccadU63mS5WBve6aybnbWgNjbttU52DMHZPljAt0hAaGoJNOqzqAVvJ0gn6CyzM/qLM
9PyKx+SkukDOfsRNYQYrCpcmKzRGyA7f1DCryFBgmUN+oSouwq7jOcOs5EbGUiOOFtwxzVW5byLA
3xqr+HXpinEfU9h87PPprql6fIIacoGjXXePlg0ZEYeAYz+3rqEANZMKzVnZiuCr4WWe9DeyOXpR
tvaTYNx4MRhEp22tTSaZO2rgtYtiPsU8fmNUXTAvYYi1M7tHA9dbrJooAIQz43C1Kd6m7nTIClt5
bbilmikrcrbWO0RG+XaBiHxtUneHiVr+xEOivkEhdnbYJY5G0LcR1xtVezD7LA9W4yUoS+0mZJl9
o8OTcVoy5IKb9sLsh+o+UzJ3F4zRsB2iZHxMxfCN1L/1LbK4j6CX8CUvjGTjgLw4kEwPL0jgIidj
xdY3J7u31KH92ggsfm3PSk6uBiigrkG9KnZq3KCNUC881j3c5mjKgxf3xs2cmAHuPwd/OnVlVG/L
dEN9GM3Hub8xtXjpzltNlvdLDAm8I/lrw1n1thquQkWxV23a2CccvFv2PBG/lqAod52u2+Br6PDN
GsBoZw6QFLlZ72SQipZz7TaDALKJa3WLAaWuVauhd6Lq1nSPd665nY2lsPAam5S78fCBuUuFTUM0
3fsuG05EVk6yJSdQPVRXw7xVVZWiTVnYtssyqauLHOLxDNtPuWYtdNSA78354AvEN/wsdveyqXd+
cgrUHYznC5R70vrVs4n6gr+AOH+v8ie/Bn4cY5cU5g8q3JW1mmIxUKDKsre9KdizW/JPiRvih0Tu
5SHwS2XBD79568rkzysKaiB/XbFGN2vrTpm6xipU7AwtRtOiqrwXhJg/KkuvLgFMAuwe3WcZHnWV
9Eo6uVtnHlXY+tYUofbIbnvC9F2YfNbEO/RxVwNY7gPOVPVLlq7kv2Fy7AdLZ8sLnc7OC7jYyfBz
E3dLZUERylqm44TRUm9Ux0iBcLoZ59NutgKSh1orbbxDGFMggNIsZPBzjI5y79YsUnUZZqQdpTOw
JsZd1lCoivhNLkwwmk+jnQjqQBM8YD/3133VOM+NNX+D8i8Yi7knvw//uLYAbe5qVnurwGjzL2OZ
NtxavWzve0q4cjyv2ygluGvh4tSVdjypvL7b8pXNXzJET9o5cWtAgVnFRYz9J0K0d6Zvxwuszab3
FiQpT7A0uRNxnFA+9WEr/pBqlGdScPGqynjtYaPNKtfbfI7roj5dhlaqLzO8+fo26y/jfEhKhzy6
X3y0KRogsiXjuh/CIi1H1qLoL1+HuUlVngvzRY76DDcjCxxT5Onus6MsSGBFNgBGeTX5erXaaeBd
9Sx+L3p/bXBrOCX1gM9VO4b3GViepbBAoY4VAIY+yMs3TWueMb0MPzKdaqhoueu62jZrtYItoOEf
hFNjKqWYH/oY6C9uOQZkcNLhUfTxsMqK0rh0SMBsRB3Vt62AUSJ6YyZ09t3qEy/fBUO7dAoXih4F
MyosfVDfyu4aPijOMP1HzQZxW5IORoonj7GJy++m1sJHRwPGlSkFufdYYP6G0SSfdtgcWvB4LzDz
5PCIPMs+7upgWdV9vuMuhexiHRmrYL7hykPTREVwbcdmlVULvYZJ/s9//O//+7/fhv/jf+QXUil+
nv0ja9NLHmZN/a9/Ws4//1Fcw/vv//qnYWusNqkPu7rqCtvUDJX+b+/3IaDDf/1T+x+HlXHv4Wj7
NdFY3QwZ9yd5MB2kFYVS7/28Gm4VUzf6lZZrw62WR6fazZr951gZVwvxxBeV3L3j8bmYpQrxbLAf
8URJdhSQk5VstpopbirMd3jL6QWZ4J11LzrKVl979iO0d/BG116dlSWSl2fZkYsBalWZo2vmINRl
dMm6bfTixXdCZ+9MSbOSTbQGs2XlpNFxMIripV2BqE5fYp1iUDJpyVIOUuOuW7mkQvdGFj5lTnaa
mqG6aIZX7Fw/7xaankMfl8GsdKCrBd5RtkipVpdKU8Z1VrvxyinT6pLb3fvffy7yff/9c3GQ+XQc
QxOObYtfP5exQA2F1GzztUE5B0xdfleMVXfXK/mTNIXXMzBF2WRaG2kxH3XqsxzFbiJhM82OwNey
j2LmzMiD2Wktnj7xB9C86o6PnHgUt4cfo8w5U/IjpPqWgSqv2i4LPxqeE3QrJo9ygWyBDYaMEj4H
TdLeZ5MDmZcxvuLVp8g0yIpc/v7NsOx/+5LamiOEqzua0Bxdnb/EP31JBaDHqWOr+HWq6majGW26
MVgb7kljJk9Rn58dI1LfMyelwNKaIfnsIDoHbqIsZEfhGE9o63oP0I2jQ5e64zoeSmz2quYB81Es
K6ckuO+aKNlfm8FcOpD1A5WE7LZVIoxngqSFg/mjR9YYRvTc4x6rss+KgzwTim7ffs6Vsz4v+tNg
5svXlSM+494AnBXpQL7vQDluimz0b2yY5vm1HejYWPJubWWvNQ/5HIdAXnCd4coZn91JlGbWEtN5
/7/cRYSYbxO/fl1d3dZ0U9jz5tnRrV8/oVrVavTMIXd3Slhu+lR1cQ9C/8dxIVSSZmBfijXaKfKq
7lg0LiT9Lm9e7FqEN3rSZXehGWV3WoL7Z9K7xl7GrocO5ocfFBiSzuNkDHHblNxF125lsx2t7K4v
hEMSNWk2o3xxzyso6uZlt4YS4iGDAU05NvSsWQyVgi6zHnNagqgnRerUy9jWiqObFPBgfjptEBze
RZN38dQatHuU8Y73ibnjt2kdp6GMt0Ovh+c8SsQa2Gh/F/GLWGHEGD/6HSkqdunes1L0UMyGSXlN
guCrogI+V4RzRG96eoSLdV8ZWrObAEaR5mzjiyDXeZFncGW+cwGUGX+E8gaRw6hJnw13GpzrhKL0
YWam4EI/5zcdtEKPNFyo8GvMZ8G3ycrL+J20CsRkG5ElXy3tpWH2+PwKE9rvfBbbE1Lt8rSeQvca
lE2A5sah+cOMqf36S7Da8ZwOTNZuEwBhlgc/3hnOqOwpbsYoWCu1vtScAAsASPRHJPC9Y6I03Q35
ZgjwtGTc8ivW0D+dAmpeo8Y+HT7H5C6LtpVsW8L6Ghl+vfXyZh+qRfAUqG2xMsm9H/PJcE4u9eGl
Pie723Q2lEzMFx4x+YbqobHHkJv6qNdSr6ys8QrTl8j8wfOx6HOgcs5A/rFzybPWwI1kJ+Db6NxX
8P1NbyqWRpWOi1GNsL+aB+uNS5k1C9/AeDfHye3VE2jJPw9ZhgENe117yz51Eou6S9VTpAHLQ7Z9
I8dZ2oc6NsHZbmLndsywZh88K3hze1gf8Wiy3ehq82IP6Li5uR6+VV0O8chzEvAxhvJAmelkdJ73
RE6mW7jRgRrReFK8SvXXHd6RlDWBkbllcdYVeANI0mKdnU7ljYxlYDnRutSKM5mKp75AO6JiB+qv
2eKR2AHbuRsRKfbXhcmiTcnARch5coo8c4MIIk3C/+bzWpODIHzCj2WdBAlvbAS2bG1MXrCyWS6v
tUbw5EY1/gTLIb8xvco617awzmMEmu7vnxyG/vt9SdeFqhmupuqGBoPb+PW+NFRe2vi9bb4PnrfW
Zx8FbT6QeWvZ9nNmIm7ngU37K1g6Q7CqKI//FJOjW9BhN3GuGKiNzLNlW54FA7Ly6pRSfJp0pAWb
dkP2O2ELacWnKuC2Jw/dkEX4ZchzZBVUFSEeRsm2X7mwivzuRs6R8esQIERP6Fn5KOrUmrrIzQw+
m47R9d+/T3I58cv9W7ds3XVMy3E1YThymfjTE9YsI9yNFat4V4woW9pkhbZ5WeAtCpDptTNRsEPX
7jl3nPaGfDL6BXPciVBKVAtzOieT4l180/jeF9aITy37F5YT9cEUg/olKouFjAeeHu7IhhYb2dQy
LEJBcDyStdOPRjBU18uWWsGCvFHT02QG6SYRWo/xQhJuhOM73Htj+0uPvFE8g2J/i6f+0ija/M0f
Y2fdYwy0T9Bd/BKq+RVgHKFVeo3jZt5+ScgnS6Dvb+Mz4hIw7IZKhI7DTVg5+cNcl1wVWWhsZFMZ
m/wMK3UXk+8qEF4WMLyDLt9HbV48YJBNhaWpP8ZR0dZ//2k5/7Ye4llrUwgz+bxMQRnj1291Vda6
QxUzeO+CFidoLf8yWbV3F6Wlferzql80Ztu/Dm0AfsB3LdjKjvaERs4GS+z+1eyGZOu0ItyaRtqs
6wCkiw6+5EabDw6VtRvZlGcyFpiCWo1tHyIRZxfWO0i6qPxsSryQL4gFYhc7cHPpS7U4etrYHwvM
Mp6a0TwHVTSdESXKn1xhflDvaG5lK5iTlE0R1DeymbZhv6xcu99X88zSZ6vmT7q9lb0huPG1nlb1
xndFeghmyBkYyPbYzXwia9aOb5dN3ddHUHtALWVE9n2OKnuBjLjDbiGrUZpqo/47N31rru+lwqI+
Rm7znudYsYujmmRKopLCiFWG6nE3D60bf2d7kDNrd7RvbaTcpoVp5PZtXhmnKjfHfTl3yF4Z1xrL
/i8fvPxgf/6ZCnKUpqbaumqwWdN+Xwj3SFF3vevrb6Pwq1VuFSBqTaW/HmK+8KiRuM95FVkbthTR
rVU61l06IbxrI7AoW9TBk7PZGcBB2QLPplLdOveMcJHV4GrGHikzeUArKjs5Nvd+vzEUFqN4jjuo
TpFqGU4dS+L933+p/+1WLUxd5eusqzBhdV3XfltCxoZZOroWaW+25n2pITXfNtxlfjoMPep88B01
FnKTvUgRl74FNdKvjMxzL2Uq8k3M9h4jJTRIzSz3DqUTWgcVCM2uS6bp1uuGalNgzXyBftYven1s
bopQIxdvFPUO0DUooWRaO17q7Q3wewd5VqgRBN85lv04+0+9n7HPcRTW4v/ySPu3H78wXUs4muHo
pjtv3n97pLGAm9izj9VblKYfWXYmPe/dDlFkncIZyyPxOaZI4xWKR+bqMybP4tYRRw2DreuEEo2a
hTyNphlErJfjRl5ADpYdKNnM2Q/vZqRoPf4J9e5QGCiDMUBrxelvr/BveaoO9SzVNCbrnhwouAMI
owJAD9wwUZ9tqWMyx+yw1W6vQ0B9XZv6PMRHc2WB1uyIDGydXao6fRSOaRyk2RBOxNnFV81mZyKi
CwGLpjzIsXkaX8em4P2dhVkG7c5Xhk0fiRq6r9Nqi3Yob0HKO2+BmmBP7wDGI0Nis4k1X4zGd9+s
3m6WMBdQF9F651IliLGKuQOxIdLBeZCdQdb452LyEN2cO7KRNV7jjZiBm0F+2w7qnB6iI5qKLwaA
yL//mdjyd/DLPcBiTeMCbLVtBxCi/ntmAMnKREPL9s0aQI6XdUjyC3eBdaT09nNpeP3KrGtrF8xN
pQfDrepNdit7eXTj3ktWeCxM8zFjiSnDowV2iofbV9RA7edWA//h5Ia6lJ2uwIbF46fCYe518rug
7x9xJypPZmnat6YfimWLsvJXYO4wqvTxZaoLUH+4puyz0C8eK6X6Igd0SlYvrHZs7pB7jG8Cf0rW
iTco7024kANykbmrwg3GG6/IXHziPR7986Xx03tkH2A9sorRd4Ou4EYmiZdOapH283s+X2SOtqoW
1XfjfID+82esyozqTh6QSvk5Jgd/zlWirr6O+4yJCKUk1hS/XOv365c2qCC2k4Lq+YNtq6cATshr
omMvFJdDts9rxX7pI3Tja/u1a+DQJZ1aodbkWa92iR04lEUW8B24EgxGEDkjDr0SakKdWZcuG9C8
TqCGum657woKfwiFJPxMdB+7aOj+EfS5auxvWHj0wbObNw+OAPsi8vrZhSBwOxmN8wCcTV/3LuJu
IW7ED6Nfddjc4XsUIV2xZOECwnxoz3LsMOHglVSKB2uVsb5GMazKp2Qhe6+HvFkabjTdJWwcj+ag
6VvxQyhF6p38Jn/yKbKCkfa0xYr58hmSE36b/1vzt8u1MPpWpSmshZwrZVY+r5diOXZQCyyNcrtZ
d32uX8xCayhw8LL6fDbMMdmrFq64nv39uBzN8I2rUmPzZoy7JeHu8tTPvSe9tYxrB7lp7ehKhLzs
debR8qwYfMApjIupEU06JIiJtRgoajW6k4fcaxAz8MJ0OaNprrHGNKa9nc1w4XlcOx/UpoXfEovz
59TIbpWTmNplH41ijbrRk+G4452tTvVS67t6K5vyMGRau+g7J913TTHdyZiWAg9WID3JlowXo7vP
nWK8/Qy1ZoR+fhtdMt1sLmb24WmUiusERyNSreMLtl4f1Bv9i6toxv2gBadmtIcXs7R00DSoN+GQ
8vOoPuZOA7XyNKYFuHwYg8to1NNymfgnD2mze1dVhofaj8g2UDLc+t00PIhy1I8z/9Bxu6wkP4kH
FDgXkIKM7XLFgYzCw0mLHwTPCHT5xzu2y8WDOqT/n7Pz6o1bW7fsX7nod6KZA9B9gSYrR0XL8gth
2dJizvnX9yC1z9G2fODdaD8UGKvkCuRa3zfnmO3aVHp1vayOThzeZmPpLWvvR4yl4ulClbY4likx
CmoJgL2saqP5unYM1Y7RX5/tiIm0doZu9vV+2bE8JD2yz41jaDPLqq/c5ehlT2PJ5yApyjvFAZ5d
NkZ/ji1bufgtgiREpOVLAoAsBev4lKdpts3gKe4MOS8eif66XQ74FqrCOgRWLYXQ6PB1OI1+Hmx7
oPY0DlcssOkFM4D7foTCSOYoxfrp44jlMFFkpKiZDcpkXbYZLFc2VYSAaPLBGOb3LKmOigAiH6Ss
JmbDkCfrtTW0hhKyJgUda/DTFw2AThmbw0+CihAWE6l5100CPE7amDs/kkeuvbb1fkjCb84xrR8m
TeXFXXGTZem4536cQqx4anF6EdI3AACs878enHn1Y1uR6nyMs9Fyg8LNcQN6uV+J6vMWckBaWXD3
ZISYUZlb10DmtrwQA6YxubPSUj0VPe/yVPQQn6E2fpvs2bKkSMMllSnp6YSJqDqTVJTfXtEo5Td8
Q6iPAifHS9O2z1hzzSQrv02I/Ld+PRXbZTVRD8XgIw8bxnI3jXq9WU4GCenl+NyeekkC7+TH43rZ
HtThrokU47GY5O6Q9LqxWp5GqayLnFAu9LMedEALdzIxTB23oD8868QYu6W1BBRN4y1B7t+W7YpA
u42+ewk2GL7GwzGYD1cbSd45BPatl6MK2bjqtUnLFwX0WTMLCWJnPzyPRgMCoHRj8ta8PraNR1Nu
LXdo6ulrI+qYtKdw/G5EAt96pf7UomxHm0QgwpTecryREQWda8mMPXBpc2/6PK1eY5HeSkOn3U4i
zHBMG8NNhmzewzDhb+JYndm+UuvvRrXJGesNQb32o8St4CdeHUPKfFdTcAhWvKWbOBNQ8qNnNZAd
ZlhlJZ39XpHOgwUHLFbL47LpY/uyJPd+z3+KAeenHXqgSeuJF9tWg0lC1xRf7SQE26NL/uOYaQmK
Zke6cfJC3DLDsV0NCwedWLaZos8uhhrc0qI8RbLWH7VB0a9yI4wreSHxjGVbL5uWhxShDTEtQ3ug
FUkFu2XI4MhK8NjHCG6RvsSoSNrwEVKHdY27kusVO00/Hu6F9pqXYfhYyGq1sseUzCNnaM7D/FCo
EXiHrNrJftacZdviYV5adi6HlbpWeAYmvvWy7dNxZTIQe2k+YNpRTpUqT8feSUsCdOroYRpogwvE
F68huRmN7r92RhC6Pugp+q1iWgsUY+8nYeArN1GiuAZS6aOlAo5VcKR1ACu1bifpzc37KlR5/TTW
0GFca63jt3tsMgIMqoKfSWSk1WOJUXBNMFiwtYVZPmYaOEuu6hZpMayqpU6QqJ0DvZxXQ8uydgEs
aW9ZtduuPDDAjN5XISo6R3yJ6I/mg9PJlM9qIX4m6oMfT/J3pOA/IiSaz0Nd+q6oDOshqdR6ldtm
cIv7L99E/SCfB6kcKPKP8iEZ+ZASswCxQp6PZ8pqe4PDNt7J/NubythcMOUZK1GNCpPs7qeiBP0b
Pw2pSpK3iJGdGxON8KUMx2BdFUiE3+xMTVexmfALkCPTOfWluiNmkR9AoZtfsjLTDoU/jjfzWtkU
vFMiyB5RASeupGgTEFM5fbSEjiRaSNVh2esoGcxFuPZI4tmrdkMP5c6ZNssqXeNo21PQW09jlj7C
o9LdtJXik5PXwVVVlTcuht1TGKT5rsBnszYBUz6J3FEo+xUyVBb2Ol1wUoMmv2syriCGAGwzb7ZK
vTriZl4uqN1TA+92XQy1vF328mWBcp9UCfosnrLvVxUypS86GL2r1et/e11Mgel6OUdrh41KPKMp
d/UdiWM50uSSyK7YDC8C1OLKrtL6CVz6E84kvp9R79Hxdl7syUeoNZ9k4D3ZDoFBVPh8UmCj1NKI
NX6aguT9JNPuPbsq7BfRpwAqrKi+E/MrpWrw91dCBFc/ZZV4MiUhvaZl97dXwtW7myTT5VpqoBKd
m/FLi355qNJm8w+TvLnWkS/N+veuPG00VZdNCmcIkH6v87SZXwSSjJ/CigIN8GcbH9UqU7+kavQ8
iai+Av5TvwRajIK1rh6GkqFPP/qr5SC82MQaI7V+PyVoxkOkoypaVmfB5BYKncYHx1PYg9SvYJNo
u+UZQUSisihimnTz3jGMrjERNDcKs/ID1Z/wkud+tgsSchYYrQH+MKbwJJwkd4OIKWUeDrhL04Fk
rMR8WI4QwxPMt+5+2R8QO8JrN5dlLVS4FaWjnBxGJ/hi144JMEVjNi6bW7/SpFlIaJ/wlmIPmldr
KYt2cRxF6I1YdZJyAK/pWLtlVW9MnKFFox4De7znQvxFtc3szoq77C5myoESk05GV/Bb8ETEjzfM
0uOyF8VIe/7zJ6honzsPcyfUcWSDWo2JS8j4VM6KLK4mZW33zPCGcUuBcNLo3k5cGP0UOFZDmHZ0
bg1ZP5pVxpeK/ytGO59GszkaN372osp2dFdUeXxXEmK9t2OjoY0YYSx3YInKgIm3tRxK6zEvuq9y
x425TbXmKmob2kox7RNJ7b5OXT/tJgMZZwAc7mupQd6YKIFdTJ2EHPTh76djD2n2ds1Pp5+frWhx
yDq2WZ574km+jMizl9PrYsoPBV10Arg4rJzlFJmeVqcU9emT/ddrOk4dH20n073lKGEA9FO4Oh6X
54CJRFNzXEl2NHgDlcAbFcLcTUH4guDydvnY5BhoYrQBaNuybXnwieLZ6NB1308F56yc9NJ8kgnR
PQnyFXe5lsJ7m5c+tv2npT8fZ0XOX8/n/Hvp07PEoWNskU7Ta5Vv607yt1EQhh4TtGmepU23Shok
G6Pt8tXHNqG006prFW29nLbs6HS19PTU6rYf2yzDBpg2quXG6Kef6MDBY9aKwS9PyHtDo4w1GT2k
6jq07+C/556ZBe2z2hkP6McCRDjSmg0YmGS7vGhlV3/78/f7t4a/pjFHoK1m4kKnbLvs/1vDKDOZ
5IRqEzwDqgnjg2ntai17wODVvJp2uzXGWvkmC9vwAtXSriVM/X0VTOYWs39+yqHfuznCQReFFV/y
+UEC678yY5Sgy6paN5c//8na566JZjmGpVHcNDVbt3XjU+HMVGQRBnSlvk3jsIqcqUYiwoOeFGQ+
W1azY5ocu73s/7VNHiwivsmzc9VU756trD5i7UNurmCxoo2AeSpN+2eBXt9NjVQ+9zDD7qUxvZqp
3D8XFR+QSqTMLg1W2KYLkannsakobQ46+dp5wk3edGyF2ET2LEvLw3IgSoWe3Kow/wephmZ/ujDx
H7ctE4iyael0Rekz/to8wkWPEiOb4wdMLphGUuYn+jNiDvJm0ZofUlXkJ7/Ac04Be/9p+7K6HPFx
7LItMXJYrYlO1t/8JJ+O+1j9ODd3MO7gaopgwur9nQbc/BgYzjPGAWogtT4S0GAJY2PrNXvnQ3CC
egPO+ZtlE2qtYc+VdIJNy87lSXqZGKfaDvUdOLrhTi7KHpjGjRHlPKXU8d0UVQu1ZT5heRLJLwMX
+YQ4Lk+Cw2y8xETHLTuNuo3XftHrS6PkmFAjZMiJjCGeH5alptZzF8xyu/60I0thtbvLgSY/FU9V
AMlWbWGB04snL9DC7sFKzPHCG3LXph10r/mhHJ5xTMX37/tNSqMMkuvTsg8Ri5plzSlPyLwxywaW
qwgUMhs0+ZQo5V9Ly7blIZ73fjp42bbsrRvd2hsCOk0/ieIoOy3FhzG5NZSioC7+r4dl52QDvN/k
+lgcl/WP3XIE0pimwUCT1iFvV5qkjTbfeZX5QUa/EilterHn+zAymvg8Ndm1f78NI5LfENbaolOY
985pPiA4MzqJqCqWJ+nKVL412s2ybzkqTKdqD3V1ZKAy38v/06sq3bgPff2vV43SQfbswUCykU4T
BF0CGhOQe881ih9caYVzxbhpX5fVXh2lZ7Wniq8BYDh1g5pd06z5Tr6wdoEqr1+WJdPXmQGSkmGW
hc40cUKEs+yImOcTI1GX62X142E5o4Lr+rFJpvngtkoMJqXppTNCIGBsamZvAtmUzsu2j4fAFIEn
ijA5UD2OjzC8SACcl5aHWvLH3F0W6VUlG9io16gNklMkMghYdpGtbT6GVRUV1ToFswFVAh40Ra4B
41v7JsocfkbfZfd1Q926H1V5/b5at+2tQ2yQqul+7hlZRemlLDry6Dg4cPr2kkXTieJPchb08MCe
GrbrN7r2NAyquW6NetouqznhgK4+jfG1DGrxpWLEojiJ/pRMY4dh+ZezzO4mxSTDcLOJqAuo9Qu/
5sOIuO/JN/Nqm/dMf/I8KCBahnfLAZDeRtcKfPNmCJ3uaBQ5COHBKV5Qg85PYBeSvcoQTh0BC6k3
7ahP7rIDqdgtlZLmsfNFAV0GoGycoV4PbfWwHGCUMKklii6dTZ5q4cWpr3cPvcOk1YfRxsy52swm
nO/DCnAiIqsYAxtDZm3nh6r+Ra+RZs27IztGzW0yX0n7ylzbgTEcZnExvi/Qc1IgHcuFODfIq8wC
nrUYM0QR74O6SPHlOs1xyMVfhg116H7STyhuyUAbL1VZ0p5Cgvlc69NaCRvpCm9hvBsd6koFGtJd
nKnDnQpl8bbVT8u+ZUulWAXqpMD0llVqF7e6rpsHMhWDfR1q2iaWlfzrmNWb5b0wh7bzgmaqL2lS
0sIbDeP97QXEvMqyPHtWNH7UpPLI+yEYynuDwKflzEyJQaAVBp6EGqGSpAtn7Qxj8A2vxvsHofpA
9nobRqdGVsdVTsrMMyvACFIH8jLTYZvWJT45zK2l874wLgskCb0v/HvXKP//HPP7S/A8Wd1W87Dg
4yUkoRr/cFtWf78rk0ylyYhcdUsznc93ZcMQjZOa7fCo65N9jZP2SnxH+ay05GN2MFq2y2oGtsOs
VApmFZ1Br28pQY79ys+F1MW8PVbhZQDxMAlKEZL4fy1JuuUwyhij7bL0vrc0/6E1Cabk12nrPLKi
LWlaBOQiIdI+z3mYO9RlgYb6Qa96wJtQd+VKU3aWDoxzWfrY5vyHbctxTn4lNdQdpZSuFMyYZB9S
nD50U0nlMXH8Q6cW+zGbIm2rDL61GVvuPO/rpNNs4BnDRBmS565tkpVWV9ahdACKGvV9ZEkJozIz
24dBmHJ5ZjUau5+kLyo3WJk0TH/hz+UoKgDpWrNJMltWK//BQtLyVCCr3HS1XZmXZMhKWHNh8aS2
jD/qoCH/cV4Ni3wlNL96EOmk3/L7Y8w3C3RGi+Sl3CFxM2CmZ8d+sg0gOV17urwnyx82y9oYt851
WapaW4YyRp5ebIGfdpeNkpk+Q9Dy9x8HL+dTpdrI86nvxy7nJi1342VjN5A6HgoNl6ym+FsRyiVj
lb54ogRsoQQoksPyP4kc547OpU7xNuweuyajwsv/yCSvwMNTPkDcyizjuUjD70E0pT/CKXrWq1xn
2D/4fEFtFKCEQz7MB4TcJx5Do+RS1ztI5ubh0vviMoZSx5hPVhnb2tM1/oiPgVWltIXvfQylIJSS
uYA7bju1erqxw6ncMx63H2gT32paqH0vDD+GmCi0i6YFxUWUNTeheUcbTJeCH9ajI2dib4VVtyl7
Ljh19GPZT+s5WE8JkfR6I8/ZDH6/1hj+X5KEcUWvOMV31YmecHl1YP1U40AjV1ot23nXvYh44K8z
S3Xbt1a9tQpH+hoAr1kOSMiPWqu9Vh3gq0cPWUiBZn5CWeiVZ4+TfcY9rF3roqMlM+9ofRq+kKyk
W9Wv/eOUpuXKTA3nJupxuMAl/VJXeQ2+rBCPBnODQijjU2dZxWmsdPhJYzY+YfMIN02oZSjy2RsW
gFUlop8uy94Kz5OlZ09QloZLRWwCUxKOisNp2o5CAobUhtNTE7WxJxN/c1xOshyxbkG3PUh1L91Y
GUmyywvje9lbTtCtlpMIXUxWjW+be5Bm9bmKYLNM44Swo55nTWGkPX6skhP112pZ+NWR0tLfV5e9
YUXJYTm3mdOVwlJQ0k3pPTo6jX8j8A+h6Iy/Frn1dXM+dekfFGzc0vq3fcsZkm+stdiU0YTs48z3
ja/lUFcgOwDOIVSlZB/ToOlUc5/kM5rOL2RypazoWIy+cR9P9t379sQxqbqhJLabwb9lNP26bK8Z
knhpDRAA01JykzZF4waz1EQaiWtJA1u/mlPZX9DJkgcRgdXtWoQ1wHnXVtZYh/dF8mqsw7Lu04zZ
ErsJI4ebLDAc/ZyNYCzrkqie921laZ5DeZIOfxPXzNuEcjsiafe5WDB8ReXWReFL1Ys7K/LD164v
tyQV54FbpC8pAeGRW7RXZsZG4OZxBNFCTK/16F/Nyu5fSN/5OVW58qxO+gAVDMDdQNnbhRIPZte3
LJCCCTMIDGwO9yHZh6fZ2RS55sXloGWp1hqyomw79ZZtUoVlxpUCniNdnoMOQriF3/m27P44z+6J
HguCKV93fjq4DphzvKaxWEtmqV+Y48q4WRVlnzlRe0ajBSbOCOp7KWCsbE9V9w1S3NUXqBVdaSWy
rnt3N4WzqWlxNi0uJiFS5RhMKH9m/1MzEk1hamnudtVgIUDjgWIfNpGCzDpHRAxEMLOqPP0NBLXu
IIL6qzLnsy0PzuwkbkV6JiBeOi6blkPNACikD+d09XGsFZA8qBjBLokqY6Wqo7iqaTORXmWOJNMl
+rmJ5G6tOnn2QC6WivdWEy/agASmZgztdnGxisH6/MiHeCbwKfqjEwI/XJ6pEspfz5TPAa2aKalb
U6qMM6Wt3AiDsz2vJAxDz2k/JYDd+jLc1JY05yKwx0r0CB8i+ZweSkiqJlGzYyE9DfNSpJTpSRRV
s8tJIHxfCv697dPeXNT9WsbKjzpAPjjURnHfzIuBKcsHyeBhWV0eDM3OzPX7QZANDZWgDQ61Y1Px
cqUIbzrQm4mtJU9IftSDrbf1SjWxOsPLgAwWUB3Arpbe2IlGDuu8Ax5aseqd1j6UInC+VEnrJaY+
kJGCRSLru3GzrKL72pMkZzyQ7RPRLsYAlkDfbslz5a1m9J2Htf+N0PbQS/MZUCZp1SZLwuwElhct
M9jdbTmJ7lZxptELAtzrckLzQZsrTGKuNTV9qO/trHr62LQs2WWvr8I5zVAm8EeJU/tEIrnNpB/f
HKQ5w1Pn1WXb8jAVjFxcPIdERNrA+SAG3VYUwDyFfhgg3QKUwrI+zetDLVAxLevcxf+1LtLqSZcz
mF+Z/FVGP5xWcvbGBBFoZ2YwX0JoEMS6eYdW2NwEdhEeTSsV59aeG05SUz22eQb9ArLva/uSJHH+
lqloSKtKtR8lLnsIB5LmLPpKPeRWGm+Tsi3vmHWC+EjL5KUjcHM5S+mKqxi5WiHc8z0urds/V/5U
41d7El1C3bFUmbKwYxiazNfp15oXNcqgs+XC/2HkM/5g0sQxpdaHB+ZNrUX9ksbT+qvRgrmOCFj3
4vA8qkTjKTW2YslQwmurDnuSkIj8K32NEVl+CaOq3rfOSrOKcJsWeXAXZHdJ3FxzTegHWTK0A9UC
Al3yIvHCrkUBo2PKYNakr3J5hPo1JDKXDp4OBy2Mz037pOiSvmpG+G3U7Zot9hPKyVqFpaYJiLVQ
DuYsvrFk3FMApb+qCnCtTPsavaKc1W6m/JEwOgelDwRjlf4myVF2dpIVX9mmVfsoORNBRYIGJl57
Y0c3NfUwVkpHK7qn6AHVW+3rqzGSxOV32JFCKNJHSbZouUNIdTNyWjcpytRV75NPZQeJ5xtKvsHq
Jm96P9E2k/Gj1dVs31FqWVvUxz0DkOmGCvjgWVXB2Nto9/4UJju8uGhlJnRDsZG7IHoxdJKhJoX8
yXVOjyc2YDinpTvI4XTfA42OJNIbx4B7PvZemCJqbK3RMUlrhHfFZtRs1Y2DntZ93JQrGSAbyQ+w
ZKRe/R7nIPs6MyvXmfAzV5LKdJUKtbiLUAMiKVDPQKzVc4MXLFbClkSGwINwMxwQHDtHEgwBn9cY
yegZBvcxpkkvGVRKjuS6IUIsqz0cvhU8TJr5UbOf4NgDayhcc6BiEE3tj1QutRPymRcRaFsrYMxk
lnmUuX43lgeq4aIR6SnV9C9DZGoH0cjWKjbA9zJqEV6kOA3ZkWZNj+WBWV16wsyfnkou0mMA9LXF
kVFFfnEf6MWDYTTpwQhpVfv6kfL1FSyW+ZVr7z6wCXcnd9wOsnOumdFTJSVbxep7Qq3C2stpR97q
iOm6SneTwEL9UAQEwJGgh1M2cruua86teZiQQaxnmueGUN9zm9jTOcgRqEgWXXEsbKfCJ2VWxrm2
sQbdOBRl9CVP/f7sjxRlY5gZtlL5u3ZUb23moy6XZHsPthQotDrcK1HVXpYH1YKcOJQZEXxBheiq
lLWjNtZI5TTrVNCNvfYoUVajGYDvt4ihRWzr9f7kNvJZlLbxBZumawfBsaSKfZBSadiPTvec4h8/
6+qANlrjY9QQuHqqRrAwM3rEjegnV10FIMGfbHU7MJJdparlhZL2Q+7LtRqq3F7GYTjLWXrT4F0k
nR59LSZ58Bij1qzirCUIPQ3WFCycbSKsfAVEeWUO4rupat0/XNaUX2sGXNWwAmiGYiAGx6Lwm+mS
ypqTx/jRfqbgtQ4QAM0j+pEVqeYREUEJdCaiQ3w3w6XqUjz0yeFOCNhWbfyChu39+SLrKL9M/pe/
hpRwgK2Oo9D6/OwkH5Ccqx1f758OY2IoHG1FnHT+2tnBbKEZm9WkO7FrRnBD7MF+06T4R9s0w6nt
nWmf6/a2lC1G0BSxdoxUhoMvBcifmtDaKEEJ5XyCbdh2wVcUSfKlnoJLXFsKUoMuPKetmmxbciGM
9TIZJzjxScpD31WL6CFsy3uuqc5aFH1KvlZibCtZewoTYgcjHYaYbsYwzOZyd9Q6LW8XSJy2NOW1
Irp9mtaqFxhy541CqUiOsjC1zKuVaSbrureOAiMSKQSpmw5kE4KNfHOaMNgaYfOsZhOgvyK/y23d
OahCOfShdA+pKvoS8x1yFdt5SXPQddrYykdUIvouE1zOcimJtoavVsdIrKtZZdu2b8aoX/l24smq
kvXYQzOt/Lg9qXLToPB0iBCQi2NTts05SQkHNkXeetBzYzeW7ZCqhXIDyl+imxCSm1mP09ufP3/l
t3ss38T5+4g6XVcty/50j83hdlqlIbKfmSUPN13lFIQ9+Xrv0WW4rwOVQXpBjVedv51FmQe3hh39
gz9G+bUAtXwHDcvAKE4djVCkz9p42HyZ5VRO9hMhnvqUjygMSVOyOgmLWmNJlCGw8UNVWxc+76ze
GcUbSTLWNmCMR3JQfFLkOD7E6E7asBvx0XO3+/PbpP72M5mbpYg6+K1o9CA/N04VyaoHfLLTTyVP
fhCD1pyQOyTg2FKBrBO0ytLNVePqjDJiy5RF7INRGdbUgNEL97m9CQ31BZJ/ex5Il4WlMkrHBBN+
NGbyqu879TT15Gj++c9WPtX2eGtBdcs4KW1Vcebm4Sc9gxIz/0IIZP0MK34fcmx8d9peXZHUB1XD
F+U+s0w0JVPzxQjWVLv30Ma1b7k97LnX4YIluI+7dtFfpK5wKVc6h9oaEzeygflD//cUvlaMHW3l
ISwVeT0G+Q6gkrxqanFUbGANPpl/Zp2uCBwx94OY6hWlRnvb2xTH+iYBTJISsEma0czFTp58acg2
Vg++OKC5eyzRW65L3wddIsLuZJkjDRD6rnh8yfBs86h2y2h8yXSagQEWQi+WxnY9isHa5IYdMHHL
u1UddSX2wdHZiFbbBLlR3Wp9k2LKT6z1QNDVxtf1iFu4w/DOED3lsKnBIKaVq0oXjecXjPSc6DtO
uqAuXyRdN85lwoBMksi7VWySNkv8764VhSPFI/8Bb5mz7/XwrWWghM1nGWwO4x5mbbEr6gb5LWWK
LbdYhQzCfQhl94eskYMLUUOrOoKo8ibYm3NzSmd+SlxkSCRjoO/rXgzrHuaX55hGdu+AMd85Xftq
wB5MGQWoyk7BQXZT1Aztrih2mBDJCE0P/nhy1CLeBWWvuGOnhxPlhcwzysQbyQq/0SyJHNYS+GMv
O0HmUuqXbsPsa6bT8Se6QUmPBFQymMqUlejfoHOn93Wumzu9qyevoWYrG8oNRPg5Fwj7XT419T/c
qT45aN6/yjo8CYt6tQOn7pODqpV9h9+l5f80qzBg+NFlbmxJziZGsrNR5LClS9t1F9M0uosuFAIx
I3HMEzzzXFs2g97dd3NCH1a/h5QP5c+/NPVX7dfy11FAx+GjqDTvLf2TuVOR1aRKyyJ6HQhTJAWD
mN5ezm/5nuTEvI/9TrUIHitonXgF5dZNotSu1iNOXsj7xQTIKhrJ4dCSjaaY9QaNApW+sElvczlz
1vIUqJtpnp5kcR/y8SfaWk8NYvPy4KnhkvMP/53frncWzQXDQXCgmKr1G2BGU/tpioc+fu3D9ops
WLlXHOTuFQpjz+dOuRrbKrlpoKGhk+g8RR1xpCm24jUGF2xJI9W7rpX822C3KGhjS0MEGXX3Vv/g
5PbLKMbiQdDz/yexiPN5NMMbr6l0YjTNdnQuJL/OGE0lrNOayIJXSQC+mUAq9rn12CQRQwXwpRtz
UAc3kPx8j2eH9hCy2HtowzdW4hwyxTT2y2Sqk7WzVA/o9bK92pOWlbfMdxTyKVyButJq+vqsKcU+
onC4VWwxA0sw1kBMcw5VP8mu5tdbooF+jCjFnrXYRrjSVOco9astteH4Ie0qymZcTJt2ePrzJ/dJ
wbZ8EW2dyZstGypaV+eTXmZKW8gJQxy92qlar53YFNzBfWzftX2rhUV8NAfFXOOVeh0lgqLa4SCN
tXFMh2qNewkAcR+ctUGuTkYaFPCtla8WwfU3mi3tSSzspEb/gtmXNEjMGivUi6Fb1knnUVSBfRKJ
8jJl/rdWbrlG+0yq8Lk++vh6jlULi/zP/1e+P7993uh/GLSoNl9SUzE/XROqPjVqW2TZa2IY8gol
bX/BDewQtN0Jax8yzLymYbxCJ5OdnUnc603w5peT6sWyamwS3RHn5SF3KO1C7gH2YKCsxG4VtW18
y5XX3xd2/UwE83CSKPfaTboOpepCoPIAqILyKO7Gi87fdqMDHAr5bu0cXZBpn0j6zUC77xJnz6G1
5z6dkGZJjgNUg8zRXKOwsbvK2mNptmufHr0W68qRUHK0/E0nQ9olJaxFN5Nhjy8sbo3UvXa+iAKv
JTTErUU2Nz+YYk13Rpq5o25KhJqkoFIw6FzBPmSnZqYeidQpibAHCI6Whj/MaKUv0piUK1oUV/SL
+UUdHppmCndMOQV1ehNTd5oVpAx3iYcQXPUm7ZEhIRLPun9tzfbolBVZPtx8gIG7NBXja8Iw2p0Q
tK4jEk/cdObwm0ZFVHGZXRizO0fbzMMjTazcbWLd2CmBPxxGe3wbwlal65ApB39OdPXV7DVoS1AX
1DFdQgOGU0FKh1+SS9nA9hu4sm8MRl1Y5Ch4yMB95lKobswVuK6zXKJnjkNXARWLki+mXpFpOSfw
qjY1NzRDeGOUYx2M9Vnv3mjQN9eEwZALRmQP663f6n4Vf0Hof/ArasT5+GInkjhxBS83g4DqXSGt
c6MRdgS1cflozA84pF0SWouT8IsXGEWvFT7wnZIbF8DO+p3etsPOgqbaw6W9qiGSysFIf2RtddZN
qPSNLW56crZugKV6tZLekRyRv1mCW7t5obZvPWXKZLojrYdjJquXwVDU+1EJtqNdxDc9c0yYZ2Oz
47JEfbsPeiKEApy06PV2ZkjpHzwpY4siddYRI5MjivfxLFpKVZPt1DeC/LN/GNFbv80qLFMxNIOb
oeUo6A0/XYc7kin51untq0l8jBcHI6O4FF+W7bRcQxkBXW275AtZb1Sy3As3EgBPTEWsAoIZt2Y4
/UiH0NgmMcD5yAA8/o2qh+WCyXL2cTRXqJg5cTs/kRCJGQQUHpc4ccab4cZm1pP+4puuqmGTFv1o
rxQxgu9P+/Ek19/iJNtpiD7vQATkBAhm7RkGibGJcuVtoebgGtmSXaLtjYEeEPiy+Dmtu2SFdYy7
SBswDeG1+jQ0Nnhi1C3mAbyhIsyPPVCteM77zOqqvW8jVfGm7iGl8wV3bYjWcgZCKZiy18FGaWQO
XbMVPg2leP4K+1V46aJuPIemcdNMRfU+h/mfv1Dj6oUi9yMHK4YYrPm0+t+X713zWv6v+Zx/H/Pr
Gf+9fc0v39PX+o8Hre7/z8N/veXVf53vNw+fj/zl2fkL/voLV9+b77+srLMmbMbb9rUa717rNmn+
RcCbj/x/3flfr8uzPIzF6//+H/+XvTNZjhtLs/SrlOUeYZiBu6hFY/KJM0VK4gZGURSGC+Binp6+
P2dmVmWVVVtb73sRHhGkSJHujot/OOc777/roomKYeyLj/Fv//jUVZvPneHa2f4HY+/6N/zj09df
9t//duHbTB9y+x++6PN9GP/9b5pv/EVzyhtBeK4DqvZv/wYs8OsT4i8H997XG96l9re4STWqH/N/
/5sl/qJj5P2vAwV1r4Psv/3bQHTp9VPuX3RlglxBg7uDbqC6+Oev/w8A4N9fu/8ZCPjVIv+n9cCh
Lr4WamxOLEu4sGz/WxtvuVZOyE+anRdO4KbqYGaj6Ygmd9VOqk1vU5GdHajw58qzv9VthZ7cb/Kj
vj4WWnVmoraemhGHsmAqCag8HYNKqDVeR9xc7tKD5LdIHx1bQJvV6kNBLp+lNjrxstbU/i4GuJST
fRFFelq65bM3kwLN9Pu/vCT/+K3/FXuImeJavfzX35NnyqG4MV0TIex/Z6isg7M5Eu3+CdIseyWH
hIVC1se0G/pzCj6aO7RVE8KVeZHQ9B5QHh/LGOQQOTNEs9yrY2Por01qnYlSag8Mt/FtybK4lD0u
RTdlcGMRnyiMF3f0MOFO6rnR9F92XtsPXw/kU7kIgFcCHkRKpEjGvQWGkAbyxmu50TZQgcm1q1Wy
7XK5aBWo9F2bjoBcuhhfLbDT1FwuqO0zfnb7XVotfabcRMzP+83XcvYF1wcxat253sIRHuz562EY
F/28kWJ12rXH//yw8Ojy9jpr4nK0okGY+9Eigu789ZAXmDVIAmX7gSLj/PUwM1s7W2n6uBbKSMhl
ZE0AOqlMVGr9xF7kmZ8gEySBTxm+hn4cz9nW/VBwrGNC58czY5c6aISXRtl1D0iKXnZAeXdXMLFv
gnXynbM1dU6YOdX+Ydj1Fo/qsZKrPO9LziCkrp7cCthUSwPMGM9qYzZiVdBc/3cfdfEvD18f01og
8jbm3bZu8kNhDQ8EpzGI4O3Hhmw6miuxBuCMVaAq2i7m1X3MYJCaCPRFdpLYd9NJ2Oeump3z139t
oLDOwzUVek5G3H+h6wCjz5oqHKru2Ga7z2hnwVyfim1m4pGO0YJTMvAx4aN82QVKye7dlJMR613G
M2JYw3mzjEcs3gaQHTOpr0HaWGh7gm5JrP16aF0dq0tGGQTntGB6MaygT6bXrw99PWTIOi9zjRQX
R/IjAh6ACdU0aeevh9b/Y8ALi6oG0nJmv7Wymk9quXEd3lQdi4MITQiZDGSzRPaCPE/SsJj9fiks
MdHdW9AAyPEcRnwHhfnmuz/1aZDxSiIywq1pOGs6v8YVrUK+t/aqNGwtLRP70wjZqa4KUwWEljqI
uM79fFk2zPqZtxehmun7mGq/Cresk7Qp9fMAdQB2mnsayjG/wEEk+EAU31DaszdzWOSuD1NtFOe+
kLfVVBeHTnDvXzv/CP19YecAtadsaCSrlchmIKgqKFxNRHIdt4M2VjeVrvWIlkkaJ4yatBdaDpvM
qj31AfQ7szxgd+nPVs81tOoZM9vObEK1qkeN5uXciqqhDXTX2FXf+XrvxMtlnnd3La/1MWM7DJhH
SEiHMYdiUgou0XrOjUBX3XbG3gGJyE5ssYape8VxqyIy2/G1L8Z3d6+08zodYQ0bp5Sis5m8+TIt
OcKxonvO2g2RqxW1s90SetS8dPXuRy3A/gBdN7HwHhnPtR8zhsIpV7U/rSW3ErNuzkxpAehlDEZz
zVLs9rMj72JxYGjJiWd05GuMbp2sstpPc/ahNhcN3fWhEk8cHHDPHbYteL6G8Oug5IbZHe0aCnSH
3mtf60dQaYR/6LIPbHti59l866uhQyTneAQVbbC7/LYPR/J2QgfFU2K11T28wO2sfJNsnuyFbsA6
r7K5uKP8A9t8Ae14nmSqxewYPkvFwhEbXOKb5c1gLHmiVeJH7rGnMwwjIXXnlTRwdSIwg34g7SLf
91iXXWVDfqHthFq67+NgyWBqrfmcd5oZlqSGLoQY+p310pjVeUdqcxin7k5N3cCKPf3cvGcgy2/p
yOHbZtHX23yrmnNV9NSZfv3W6Lobd1W2nzPEjUFP7HfkXYULQ+/+0NydnxLUUunZ1NfbxJBtqNjI
5KY6I+QwTSY12WC+pvSER86JJ896HYw+i+ZKGxLBEjngDfFE6Al/1nMuu3lFF9BDElbFvNWcMIyS
yyn66VjmUmdcyhpx7ybnzsj10K4NI2Jvwqi1ilZenMWRzrFoux11wxRXmuWG5C6bYU/QUuf148me
eHs11lO12sx3cdbWufXTPoiynJOhaD/djWbV1xjiDaUb9Wt3wpbq0KkR71dPXUhlzjrVn7ug5SvA
x3h3CIPz2Crg9GLP3bEjEheu9CG2TKNN/NXzghR/90HfxK+1VEmhyRRDOfZePdPTSDjzfQvoFGfX
qTOlSEr2L86eqrPMu+Y4mM2x35JlhBQKGIkhi0hpyCpa9qL7bho5XnKkO2xaRNAXlC/53P/y+pzF
UmZtgbZqbVxr5RgX1byfpOYe4V8fc2vZ6ObRSuGmMo4q3W9XbD2hJNkjYus7WDP5YO2wxrsmOI/2
Cql7gR1EtEVYiW4JxWTjb4bGpDbtxSvURieqaY8uYZGVgNmkavNstnvoa1WkuR9pmvHv1nXCwbQj
x+XPG9dMYG8utqPXtTGeliauHBO4KLmuk0ek59IxF9CpzJanlYv5OjLswtxPaejM7tltq1vbm2LS
/oAP+nYf451MrkdZQk7VPRL9+qWZ+Ovkd1cIqj13IZnYdJjs9D2agq2LlGQTMqOEJnQP4UlEZEnN
dT496npfHbSpVZdpfnNG57Wo8I9mtrwmj/K2NGwS+fQRl2Ar9oPK+mAopiVWJK2FLSrAuBjdKenQ
jOA1W4NuG+RNR8X2vVL3Tv4EDWW5XzL/Z0cXFA0MpOKNlFp4RIbwflSiBUHTaH08DZZ9MDdshmhp
f5QmksV0Yjyd1wxTtqEyH+qcflylP9D90li1y7duYX1szfafyqMy2YrhRvoAqwUVGTXNhL/RzUMm
81s0eI17KtnORMMfTY7EEyDgK8f0MPqOcWIPEEO06BAC2OodREbPLoKFeeGW4rgqRrOOTLtDVg2s
NhFgBBMJMn2WjTee6LiFfLPN2jy6bX1j4OnzTZ6YouxEuMO5X5jBr1hVBj1b3jb91l787dVX9clf
JzseJy3qXUBPJWnos9t6F69VZwwVvwcfGuGwNz9sBx1ei27SteGoVWC3Gm1o4r3wFWoqa0Njlbvv
XnAFn3l7dlSmfW7Ma2go2KJwUttN66XyQPmHtwdeQ+3woLV9feuVcEwmAnbqX74gfc6ndi+H37zo
z8qaH4lVzQNR1Q+2lgdVVRPDZ5Z6OJOnGrbGy/BV52XlsaoMQgGbkUth+7UTVBUYMj80jpV0XRq6
mf3o7eb93njGkcgCuG8S1pZcxT06jiNArhhRcknD4Keh18wMLywaYjxoXeY+wsd1Ea+Zt6Sl3TJY
6hM19mTW5SIx0+ltrXxqKfljwwGkeeW7Cz8whBByYi6ZjPzIGDXYR2X18GBgeQ5MYuOId5yWQG/1
6ZBqpwbxPYMwxGBaDzXBw6SN/1oxQ/8Nx5VI88a9w5XQH+YG3UA5QTcw19d19cD7p8/KrFB7jfOv
0dW8xNvr/ijW17bxDggn/KO1pdcRIFm/Ux5K3A9efxonrmDEvW1gGgQpMVYOLNnh18bxh5bSKLic
xsSBIh0vBh6SFQvl3GakD+fkiZAimkiWZlkn4ilF+eI4cB736rXr2juye+MUV0OgG2Af7Lm4sRsU
lCt6roth41UT/qea3pcBxnujHyysCsw2pz/AA0/dvvJ+LRaXMFycWdScf7ypWpKsbi7WUi+B5opb
oTKINI87ZfbTQDmmGPJGTUFehlkQIIWD0tWBn+TOx978bKexjoqUMgg1Lu9DnLhO+5QjmdEq/aVO
YdFWLBhZlOBvbcvvne7gmp4XRA54kJsSK8RGUGo+1oiqdLi7XYdYJuO1NfYL9/32MZV3hnMCM1mC
j7R+LYZ8IrlCP9SVRSfnFOhV/C1xpPtgjvYSk+TFOdxZRJhRP+nXyEckomvZwH5xxZQsnkbj1Mn1
0LXTSsiUmoLUKMsQgU0w5sXJlMyomJQa0IZYBlpYaiJUyrE7iw4+HpNYTJlNkPnlS1epR8tZIGEa
DyQW9Mx/9RcH7d6B3fad6JllumDrtNb8vcMoSLNrV+XM03ltFegOlAfewFCY9d66En1q7aUB/Xr4
4ansfi1574Oi6BCXx33OL73WdkJAZRmNOiw2UYk3aCLm7QC9e0duimGB8Ojqvlm7V7POUEE62hr2
mcNJzmiAO+bnpB03CxB+C4TxwNosaCDeQD5BLdwI7SlPr6SzbvMPmujrhI0KSUG9/U1216eUs9D1
GVWmLVqgdYzw2JKuLMlD1BqXCB0LFVBFTTwN/Z0/VX24Tn0RIMR5ZzG+xpZh3jc7p5cvjUunOS+V
a93qvf+RZssjNAsvdCtOCbsyq1jKj9JApjQXzk/H1njn5LWksNoA5a/qjAxS6n1YOHtznJjrZWCu
O9CPQWW7ipQj9MOZPd9xOLJMRTlo+JFfjHfEyVEKso/T1j8EVvxc8FUEmWm8ip4ZyDacp3z5aMeq
PWnbUWCnOIgF9z6QmxDREoM+VP8UJYZtB3KpPqYhvxG1+FCwnKyJFhHvZoaG6DQtS3mNaxt4mgTR
f9bFm8qTof4s1bChC6PmQP7IQOtkISeL69rtD32lPpzUWWLpbg+aq1tMAJzYGDTIiY7VJYyCD+66
A4XmfN/gwUaMI5egnwobNI+fM+0tThbu/DDXZxAMwpCwwa0V8wolPHAlFViOLAjilodxzMfDvK6Q
6EgW0NwMskuBRUKoeJDyqW3aT8udPk16EXgBZqwntre9YUzRg6H0uOiXt2ryn4vewLou78ySyMK+
6nGgKJGGmvvmUcHrC66AZvX0UKTaj2rYjwM5cmS9NFC5u2e+MWVTyQE2+BJB6xK3ckARu/ZrBLJ+
Y6Av8wTJkXtR488CdsCpzrazsWlmzGXc0OpSQ2eEBHtoC1MGvaCw7yZ6ubDEasr4X0VtvnP3L11i
fa0cH+QIHJDTXZtpLt1qA2YFNSgEqBQ5osUzeQ0AV+uEG2JvCaJvQKDVZpwTQsXuhWCuKt3vrv/U
JwJ4BHxKcuDyppXJ6PxkgsjbdS3CcYOzPFGQbNN+gnf5A30Q91dNXSq/89G5BVVLKvqwKknFwOVA
WUCcY4Wvtq09Lv/rEylb87t/M7c7T4bndgGp3aGD1QSLUFvSdK8cAZYbkBr6Zu9EyqSyYvGs2jM0
845vIf5UuXxui6TNWYoyC+jWKw3OAqub286DowtEfDMB067DisGs9RO1/WuJuMZ30hdhuRt8Iv8b
+OYstPoU361KH69STLxDMiQ7b4TQWd13u/+bfBw9BP42i3Aq2eZsinJjIbpAL/2MKhSAb6E1e2iz
cQvGo27OKhwYPHJz/CiMIo2UaXmB7XWsjqVJL899IlvX9UjYVB6kbIuvKbchNps0XDZ7Y+7W0ZG3
6xKsnesk+4SNxi4Jq12QYEL9EnFr1Xog3PYXyoE0Itf5iVBWBAHzUMeiLS9Q5a0DBDbGJyY3pPK1
zezXajZICBAdDDLtY1kG7rHjW0HWOMG+RzXOt71jh3K75QwBqPvssBgP9KL+hgugde14rccSkajg
j7H0nwBArikDO2ic0rfepKR+JdF2W/5QWuRa9+TADwt8Z91DFpNQNlZi4KQvogHhcigu7JOvOtks
oMp/WY3mjFM0D3xulNz1AG67vHY9qoFo5BAlQGTAnQIFrsP15avtqvr9Q10FtV1sT92YZsdKpvJc
CxF1kImmfjgiR7wxgT4FlZrXozD2F6tbn9OhuB99W49yN/9sbfvgKkRpeFqeQAK82rn9WA6h5Uyv
yrHvBxZgEwCslZoC8sLF9uTzaHG1zFT9eW0+1QgVUk/FmOvxm2TeRax0rXtYNyU3hir9mdLdwNli
VLVenEYLi3z8NJDqRovecNLWp0lNR6GN+Cu51iz12fXNd4yTY7ivdFzz+LErjcWccXXsm+7DOEFr
Qfz/Df7OS2o8a66Ni1lpf4ZxuwVITuiqNtkh7541quDnAJpaP+TeHr3dQ6dtVIHRa++rpo8YmjS2
QLX1i4ItXIq2BvCZ/ejc4rRNhUcTPcHEnouHYWIl6v4xZ3nnKcmszMjec0s8pHSchWqJQrf/aFr9
rK6/s7aML64qI5KaAt/XC/SwBJsOvFLwnGzYFZU6g+a9NQX0mHxJZnv8bdjrqeJZvGvBX4FvPVll
iyeK4N2m99Okb4SRIOLLEEG5CeaJJVl7BmfM9+lAqhWj0LajhtoKRojgiM8blWSH5swxkC0V48xU
f9ROmSaeC3oFq9O5S5evGslIx4qSIyh2HL9dOoeYM6bTimA1aIcWiIDU71lGh7NXuwGKq8gZU1Z9
xRZiYyJmgJLZlxlXaY1EIJ3GISHR56fadFKxWtkdZIvF36vzY4FFKEKQdUlJiw8osRlh7stHPbp7
MEN08AHpM5GkN3drH5B2UVK96vR0d4vdvRLN0BY9jbdhJnphv/oOFY026264ttVdJwXkD23/VbUr
9B3eRkEx4xw2aCUSH3FbUXQ24nb5fSh7tvrDU4c4/ioLrp5XFP/r6sbVoFVf06djp9SbGusX0aOZ
zjf126bWDbXHys1vjbbkmW76IsrHeb3x8/73mANDs2FgH8jRyIPOkh5YawYETG/e11qsJ1h39p29
80bo/O0BD+p+EUsWaaCjbtsWVHGf1ZG5cQ/hBK1H/z7PMWRIVk2BZ+neQbVuEVdWtoTpbmzH/shC
frwrdvLGdsO6whWBs436UV/sW3OS7cGo/li5qiMxQvypNgaVI6Ulv7fF0BZO9NSuJfU042ax22a4
qG+mPqWogSs3MbSiDeq5fNg0kdKBrN+W3GPgYBQOe6I9Ttl/xJxxftA1fB1JKpi40ibc3bmN1lKs
0dX9Isw6v+BvJZekPLdjs12okjm+tgk4qdf/Kur1d8tYBmOdc/ba6qFqDDTt+9wmbQqK1XNdVO2l
96t3unjw/PS18a07L5t+rcx+MOXj5mEvNiTrQuLu0HNzNAmf2QAiB34/lLd4FkPXXDkF1fBeSrTu
s0l+GI3jfjP49We5OVWcXh1lpk9HYKdwcbS2esS6Zt+6kvkc4+tElkZ14Fc5jmvVPi2YKMkOsUg0
xzWoa/lr2mjF2W/X97Hsupu+AS7iZ20bAZkmLG8Eoqjp+n2+bKdtvQ4r7SnUjcAaEe/oZr4EVU8V
Z5WzE2ybdV90HrQP8Flctd56nLyOcj8Xsb2QhluWNuwAhfE+V2ie2wkJnx7rvXniNtFFjo4B2XZO
Tf+nz7Tlhhfv99KV7aFUO8sMobGz0248fS4unv/DYidyGCQlvqd1+y3Mz5fFtNS9aO8ai1x5GudE
1AddZ52ABhf4hGLV5CN4PSO/4Aq97/xqPKdVyvntuDeMZgcII5Piku1+e9MGzg2I0Jbfjrv7Q+fu
Ie3ph9RW59AtvKIePagY1xE1wGc31vZja04vtMvpOfX/zDsLyhVLn9MWHQXw1XIil3OmTSreQI0A
Z5iebJURaoimg6MwcDRoys0MHNnZ/W+paPLQVGp5HJbis8BpMtIjkbXLLX6R6nUpcgZeXJKGGN4b
SWbTdVsYFSBX40IXPwpXfTNGspqJfBqCiijBydqyH1lKx6FL+3FfNiAIBcq4zDFtkmeL74iniyTb
vme7vIwZQ9S99X6ClHoaSuLihKVR221pvEyOhX0wmHxqw6zxsIA33WOJ3ZUeqL7eJ+aj6duISZcb
D8ot48uSRGQf8z2BwmePGKm4N0nP84z8dl22I4pWP/ax+IcFHM0r3gQ9RL0flXSSduyyqK+WO6J7
uCa7O+es2QSSl2lHbt1Iz4lk/Ka9lawlngbbC4THCNy9dpM5WQ/gZ2wA3piq63z4JMPnEdM0Onj4
oZGr27e9wTSUQMSPGquInPz8aKXq0ojuh73Ap19S5iu1i24e3xCMs/xoT+6Ds2wIKcB8RKZRuizy
DC0sJVV5jh7Zt8I9U07gEVOIzvRPquBSwi06GpO9Ma+TdykOd5qr/FAWWeK54n1tTYvtjEKnoaao
zIry5PWf1TKXpBIUkgZMjFyDtnfnpA89hp4bvQM9J2nw5GZxeZbzPbKVt2wtw3nY9HDT/O9dPb+r
fIF9y7Y7EiXbTlPJxOLZmuuuZ+/RMtwZMRwwW7qXtM1xN6QHH+NkZBFoPVvjdmodhVl1pvpb7PWb
57xJnO8F4NyE9dt0Nhwb73QeEN7RJWTTmiEeOfeY1aylrYGYozVbwChBn6xa9TxpxWs7LYjPIEcy
WKyiueUQwFMRldN1bo8RA19kbic4jEfMLY2MfipG1d/z2earhynu9VnExVRjPNfb5TKOdlT2zRTk
i8udHitNKoFMGcsQkfo+nPKuMyKzWJ4Wmbkn+W2ssOOVCLHdxaovKW+SZNQxgziGZsJDFrG7iRdZ
2cNxLXoz6vSccKJNHUwTlCB3vg/Khj0aSR8PTc96lF2KcolxM/Z6KpB2VrRwXv0ktYXi3kHTtpDs
yFofHlev5O/MboywGbWnEc8Az4uXPXiyWvDaGQwbS4fG9HGvbfd+L1ozbHbvyam5G4hiv7NpCDm0
p3C20XjbnvkB11dGBCSoKDXN7Dv+wH76k1KbP+5mI+4GbY8bKx35sVWwYQoJJ3Pi7faovPXZwiB2
HFPGcktmDfeTbvyqSTOH3aCB7JmnkIr/Bmo7Yz4ILrcdsmywbJFuL91r7wLdyyrzsDTGfVPJQ296
N9WcM94WnzJ/Xzx5qnWuptbuLKwxeuzhPskWasDJWOzDZsK45KSl+C9r74AUL85tKSJcRn5k20N1
QfCbTN/Lvf3T9BMl8lhhZLR+Ckc1vy0XH1odT1uvyFvwIHdY08Hbje7QaxwvcOcve21ELdG9uAY9
mqKU0huaEs+UzwUAUA0FTajtRK3PymciTchrtSxPKuX4wXcfZM46hIBmOYxwRHtbKcNxJrya9O9b
qQ2M4QF8JwRo3zhYn5JyrW/QYYKKpXFgvUF+PMiDU9VO88WQ+2GaHHkzraS+D8NJpzYKR1Dbq5vr
N7JWUCpr5nqtmrKotf0R+JKW05J6vFKb9naVsp5J1Xp0F7lFEBd/UW1o+GDfiaUtw3G5boUa95zp
xBPTdy+RuQKBt0tufptRP1rX+sYd0XMMfQF1qfTuXMbleOZosGerugcD4DFjGA+dHZsSSubUfpT9
qGKvN8qwTAnALWg/DNRkIQaOszfYuAbYBPPXQ6Zuqqdi2B/2Wc73k8aQwvZ4Octu/8W68pZo9PJz
9/QTPR43swzrBb8FBc7wtJHwobcYLRzH+1UOiAAmTFiurrI7x5649+FUpWU04lJaic6o6Ja7RsCu
bbx33Z6Xz+CSlt1tX/B3mpwV8PMihgRXWeekHsyc0YmHvS4mI5ZkqLQ9snVnaWwy1W5AjTPnGSLN
aH6Ksrl3VK2iwexZvpQ31WrIZw9abbFWN18PX95Ix0vpLGYzylveCwMaDorYga2kRHQnmBA0RTmd
e0UzX9SEJ0wDyPvdI2O28ubEa9234gomgFRoPQidiMiSvSKqATYReBAv4+r8QAB8ERUmzjLP7hun
rL/X5Ez2I8v3xoXumY0OOpLrphOQeGzOrvkix7O13fesCM/Cp+ACkwZKjQE+35k8tsl1A1F036xp
8+IBikjEpA4ww1kbGHoRAHXoHBKQFxITw2LRSIdGnGp5cn2Q5h5a67iFjlrvXb9SBzloyY4iPQZ0
cqKI+1ybnb0lc8xlmubYEmwP3DYbAt91VExieAoYlAKlZ0JkG8sFXcp+EE19yMy5vMs0/wnDP1Pr
fdYokwWDu9Fm+OWOqHuIIkqK6+ZQFcHQgjqfXPMkENjefT3oXknUBGYQxypOdgv2UFm5fmhXjllm
cvhMRdl/z6mo3G1uDiRTq7DLrWBq/PRuwkzzsFaTeZOvy1lajFytOac/Tccl8L39tDuWuLFqWoGm
QZk8d9di+Qw7NfuxjmxAtuzoN9h7DPQEW7ZfCPd8zTrHAWtcZAc27VWQ69W779gdnuxWstvJtghr
jxmZS/mdrPbDVkk97vBTrSsHk2q7k/Za2mg3Wq2eyV4lHa8gmwB1aMpFts/5oTKQBg8tUWgrlXcG
CIM19Lw/WdXoQxy0brJJes+i3j98rK8m+neLshbzE7yVJdjcqb4pR/88kY5L7JQ4FG5dn+3CewC7
EPam38Ximo5AbLR2dNb2D+i83x7J2ElHyFHcer0dO8XmMUGxuQR21R7gZTANc35VNUg0TM1MMZGf
6Zp3M/RIURq07b50fzZFwXRpFLdTjba9ZPFYNjVkIJuTsXrpjGG5Q/xllio2neyeTQgdXeOf6P25
y3Dws4aN+z0D8d9eh4VqS5RnruFQl8fW5EUf6BaA07FQK8hxDqfMT8zVTcY9e5hYkDG+2wbtMHTI
A5uaBQdS735xIX9MwyXbzSRlWBhM+kw0X84MpR17m6IuqrB9H7TNqxJzWvlJbaZvpAuwBmRZTXmg
sdlNevWUFemeiOLKhARwFmlb89P1v1kGqyF9lgASHfY1DdMN5uqihK/a1G91ZdJtMwMS4/ZEy5+e
xpJtDKiecOtTE5lw3z9hKKBXIiTZnbPIuKZpr2CCFmDaZMw7L/TIE/Wtvt0Doxbgax7V0NAprfk5
R853EASS4t0ZZragNL0uej9/DXZ4wmFFjkJkVONPV/raUXeoHwg6v++cZQxSh3N3rxmb6b4bK7vN
v83ugi65Jc1jHYrYslJUmGrWAjzClG67uJCwlh6vI++1LYtDMdq/xUZvXwms8YsiQsjuz4jVQEU3
xqskRDihgd/O4vrw9V+2Pm3n0c17VI76DKcwZWFqrEMkMyQsXw9fagykCfMeVvrKEjpHY9RbZc0U
CpXSmY6DhU+hKFhz+inUYc2Ib4xpNHshPvX1+a+HYe2yZNR8oO6ClW/JK3oWa8Po0wCBdP2/rw9l
jKO7WSxHPBbaubARDlWeSuxqZ0nFmcEgXo4JVWe8KyITtHw479cHNIUIQEqMHlB36Pi2aT4z4Z7+
/vBajfzS/lV91mjlN6+fxqSc3f3vH8L9vPzdkPb/9dRXVfb/TU8tHFTO/2c59f/q5XszvA//RU79
9TX/VFOLv1zboZyGnCfMK2n7P/TUwv4LJ49AL41LwkHSjKnnn3pq9y+0v9i6EKziWLeuX/VPPbX1
l24Y/Gk01Z7wfZTB/w96apOE6v+qNDYMvp1OR0WD6Tg28R18/l9QyV3RmTYjhytIl+IW9bOIkBVc
8sJ5rWyvOLF5y2LMFx/WntCRubj2TmzRfnordgriX7HTuNuzDx8FQGkeuUSYBAqkT2Bo2YswrFtV
LyzqdtSGpkXgXV5UkY8fS99QcJvM3YgappObvO/MSdaDINIyx8tBwpB/HrOrMM7bb6Pcx9UGKcEP
KmNzEtO0JCA97BDS+MVMj1yX4UZvCuCPtb4Go0cfVBsWqTHK+yNny30eiHBcaNPh4eX3lcNpM4xp
BBHhalaklSxXRm01PldeFnSyOgZ7b8sf7EaYp6sdRtZvpD/mL227uxf2Whsm/IXkF4irJELsD2VR
GpEcdj0aHnN3GW8giO+BDpGGZ0OKowIjX8jyVKiyeNgJiCkAz4XKLFdKx3th+CoZyTWNxbWgMW33
uolM1zCb1GfjeJ+pZ1WHrlc/6I/x8i8NQbn7BX0vCGvV6MRXz2lwZ8zANBQHhUjhzPfD7YDCzTWB
EXrl9rrU5nOtuVbU1Pl3AbEQ2bu0SaSmn3CtsU/25Q/mq/uxTx+qUqa0rlI/2HOOM33G3t3X9VGy
fr24yzX6RBf3nrAHxEAEqE5mixPJ+J4qVq5jw646lWmSZtzgXA7Q1JmTuoO8aYsZQ/Di3DqGn/hd
diiFf56RhF0XdyxWqpJJRL9mB0P6CGKbjnHuBhQnc8S31mmYn/REnhcLFEO3LY/70rwpXT6poT95
Q/vW/2/2zms5bizbtl+EDnjzCpM+6UVSfEFIpAjvPb7+jA1VF9UVfeLe+36johDITJJKg9xmrTnH
tGlmNoWz3oQSir0O3YC/Oi0tDKe7UaPm5KTQFEwzzv1VLt8a6UD4cPStS/dWSSEmKt9TYA6QCB76
3i3tJT0MZcEIb8xvsV3hCQDyNBXEURaycjsRfLuYtXLoTftVRk+7o4aZBYRwfEhN8s2Bp+XUaEvR
M+EO4nUp1g99Bkpo43M2Bz7dxqh+WCOIs2jKSj+0JdE6lKwD/JdrUS2ZZ65heJZTP6vDTOytINUQ
rkUfUP8u18mvVW2plles67Va300SRjndK/K8huxCbTtdpJSnG/0Y1cg4ZuGdlCK8cIrllcboQS1M
9tEovhsjcfGxOw9WMR406ZdBvtpDNxvvY5KzESyjQ1p2H2GM4QoPcswbqlJOtB/ZZmjBMzvueodo
kHUdySUgpSZkEOZdm7EnqDylcxJfskClNll6Homzh2tSsVyI3zP4RShwbcYP2luNqr3pqQGMA76m
VzlU3xHhWkpW+a0hzJdk80zlQ4X+b2+uo7kfh+Q5xutfmmhOZr7QsZo/17L+vcotD8oWHjyaidTb
XQGqnK68Jhh4VwUkfco3DiPcxUjUm7Bl/68amMRpK7FKHwdfy/Erq2CPJbygY27d6xKFZ1oOSzOk
h1mncTt3CqgIxB6xXLyr45S65OLcNVZvB0QBP0USO7BInQj7TCu3KNntFc3m1oTrMpXTp6SxRpLy
5rsxQK9clUCT2vRkS/pbRwz7jd62x/B7Y84T9ZrYPOkpOJg+wVwxL+xge+OTLHaktvkcnqMHuw4R
RoaN9KizuVatj7xM7V1BlTzAg8BXpy+8ipCWQI6aDO0L2JAwJxWctOvZiV5p15IRrtN8gTcCdmBE
p5Cs1vepXB4Q6cjiSzkdwb676RRq19SWSl5N2/kaF6g2QqpTe8NbiL+i+FaFByuuFLdYBRaSkhRj
WQJgMJnfJqIofdmgPyFZP/WEvnH7kRlThMQ7c1eL+l7V5YQAw+LY86nNzprviiG9RUWW75YMfZUZ
IbQswlQi8ylylU52jmnJUomviktxLnFbwWjq6YcQXBQeMgi9bv5RzYBbognXRGST5mBW7prLSJCx
17BZtUaPKgvAPsdGvR49kAEl+V0mjbuUZTQhXGMtXRd5QauUJKCyEDxEtWKerKLu2RN1+X42uDKq
GVRgd43tCLWGHNe+nbfJbobhs++XJVAcXeeCRjKnxKCT8ylmAdkUzyHOWCYzmlKxWBiHk+bNIxtu
aaX6UiX8C3HL9qFQ6dEquXqYiU+g5Ax7lX7W7TjX35PEsi/O1N/MTdUEcze/SkMO3Hh4lfqy83Ja
RH5FoxnzA6rWOLbRtGfISLNbdJ76mcGAQbnUNC9RJ6AuLVhbkxEPz2I7Z1A7iP4e2XuxmTFQd0bP
DYJAtp0tThTcqT7QeI0yelVTzLJNit83OSyh/ZTT4ZxM2ojEq/6gL/Etrdr1ebXRxDi2j4Ih8tQs
GLUJpEyKtcXm/elLA3nweLAXqln63NyWI6ovwzlRXmyI0bWuZiUxI5oJrREiYWiDHbI6OUzJlIB9
dJ5HM/4GO3JH+DQSV2cv6xoVinq80KziqQ4Rn+yKwx2oEvo7hl2g6fmexDb+VdXg3cnp7jTPjc30
QshW6NcrP1ivkuWNWaHQV4NKsDzSir41cbS7EgMJnsZEOiQkFlNna4k0pmGThcv9UphvUQPzqZ2n
45ooOMSjyZ8rIEOtvHhhyxe5kqFc1UN8DVPzkixFf+mMERkU1YsyhDWdND8WYGCpei5DS4kohn46
Gt1UhQ1sHHffYrKICBhkzJ0j3NAOUR6Jgz0cqKQKnvGKARjaJ8LYWbuGq3YAH2ZibtdQTPCGUmo9
kBj0y+lfihSpR0tAgidPwDN6Ic/Ii6NCZnMgWcudcTssXHgZAXSmnEFtpTStTBItMwYziuc1aCv4
l9mQJXtVpJmHQ8vYov9s+SL65Ae+jsCxPVrQe3PITX99teT+ban04iKH9l3F6u2cFws0j1mPzkbm
vClpU+8a1WIFNGVPqYR+3RKzNpFNzdGWsUWlvIFWqI8BLobQ14rudZXQSAIau1oE0fCTT002xju5
+KU2GfZaXC6EmB7DKf+hUzX1u5qZFL0P1XmLwapLuvRAICXJCs49AJ/ZM3JWgom+vCwJqkir69EM
rjgO5aYjcVqeZxY63UJJjb5jSw8/HJTQC2GZ+WqsUOps5uOK1Rm7WmyjyQiPVIZwERFu5q0OYxer
wMEd7eOs8alni8QlqqGWGgvNd/CuXepuTXzw42Dx40z1ydU7DI7jeIVGl0ghXz2HKYf8tkVnYN8w
L81UybXFjyyz54rkAs3L8IW2nLkOT+OMXolNsXwFBhPGqbUby7TyyZN8NYRyvzSFQEMU/cSaK5Mg
X0w2b3XacdWGp04CvIiEU8HUdChs81JrVnqcTKbARUY4uhJ7jmYTg52iD6yXtMRnd6v7YR1IYXzr
TCO6qn7hKTXyw5rXNA7ah5jiuGesik0hc/UbPoS264/0Cl+6gb6Rktb1Li3DPED6xVJisnxpbCwf
7t14yHvgQo6h+iYfplfMpgMBL8qPpi4j+XvNWbvsSR3qKWYTJYva5U0hynIABeS3ZfQzWUX1M+xc
JbXLPV4eZrd8Pi8DAoaFLYdXqOOn0kUWvcmOSja2V5xyMIQg8Ihlm85yk6VmCKYT7Y92M31OWv1j
QcrcVNqVzHZE9jkoqXjQXhsb0SbafF9Pe/bwScfgZu9YIgL8rBxPwBha2ondVFtHVZmw9A8DrKR4
fbCaTbbTpnTcqhMquKdsrAd/rsHLG71eBu1sa+w6kOTT1MKDY2UPXcXwbkjpI0ULAx4HsQNOzxIc
hcWPhA58yWJFzIbwsNBr5xAWZrORvfJofYg8dUMehMix5HuClsme5KOZj+eq+FhjR3KNsbZcQLln
dq7yE4Y0A4UE1vJ2R6fsnbXSGyu9ciYdqKr0IQDE7huZbAXtMnRBP8MWBDPmVmoUInup8IFIBmo8
swlGEXjHZR0WSFRkti2+lSyXaJFFPId5HcLK9KYpfF/NCcMpc85glXgb0sL0aBFSwJToL5DzRSBA
PFo7SmWFt8Qxi6+8v9X1xjVWFPgtHlDEddI54wt4bDX1Fo8nBs60fwHHR2d+TN+KboJwJNVXbRXi
M5L4XMMo0RMNRBgzMd4PS3qVYgdlkMD4RfaEvRBUjdauh7bWPsENP44NQ6mpXKFQskUEb0BkphNQ
sL2NOjQ7Vg9+obuUpoCxt5odTGCdx6W9hNiKpUxO9hi9niMLXWUzTBWZnmRhM4ciCTHx2pxN9XaM
WEtEsnrSytn0olZOgqVf/ciQ3smOk3uWsmU36shbizqouJB3ehj6rdTts0T6mU4oTKgFRICQmeEM
jTUJmx0lGCDk7VQ5OuHgYDPfL2AW4b65XUMUDota5nOFEnPMQszLyHrA3l8gfskAOMEt85hOP3Gz
3cSdtYOP4eyrrJ49onq/J7r6oshh/+hY0oNM8c8HEYVAkjDR6JuFdtXNkhBVPlv2EpOX2jzopDR6
DrYLBv7Q9DEUuqpc/1AyeoBmgsPK7FhlpWvppzoKt7zKnhxrvKBTbQ/VoD9JDnjxGtPVgn9nkJ9S
OqzdDL2jGVq0TEp8lockc4tiHehKNc+oTjDDLn0dRInxU0IGAkabj119dYwi9eO0Zd5jGaUpUB+V
EtV9mviKKCaTNosPzjzRS2/RgkMIwkxJcAyVuLH63pN94lWJPO7U6Q29RYW8F5puacNEi9VHe54p
R0LH1AGQyTR9EtPUWCLcyZ1t+eg/mPNo0Rp9FjhRh6g3fcf78JLajXHBUX5dJdpzzJez8ulI7Vs0
4CLs0S+3a7OHBIHqEKUxqj4wxQpOXcNcQMbyHY4RUig8R3dQEV2CBQbwxRQVdXdl9jb1S34Bt1qD
dEtvLHn6GMpP1NGOX5Fk5srDAFw1Gz2MAEYww7uYTb3013ACC9pbuxL0DoindHS76sYyp/A+hIkT
4wk/ZSoepEbB8TrYVznBmKqnEkJ9lW+oDcM8FPxN3GdIv5CrNTLb04Vu/zKYfpX3lx5kGWMqNaou
hp9my0/q1NAk0NaXAhQanjyvSBlcqlC5ZkWv0oukWpXSGR8niXk0skU2RX0TinVJFLJvouF5VQxJ
xzC1KIyn8nM9Ot9ajW+a2T+bjb3uNFN9n6qIO1KuZb25TAL2NJBEczWpahlqdC3q4kko8KbEoWqB
XNaLivRxBkOGNY+yjJfm0WOOkZi92HLtG0pDWAGx9Miy+lCuyWumyt2DEqMOSsvpx2rspw7Ro6Vp
ryaS9mvv9I/JGj+tMLn4RBnAEjwyBLJhzxz4rH+fbrfT4gMJSnWUkj49NDTwgWAz7YiDYtp7k+/c
fruVi8p4o5T93tbDO0CNWCPps4Zx6ZzUHG82JNXbMZGxoBXDsSt0fL4KBhNjIeWAq4nTKbf3PbW3
PXolRrJsOGybSRv6yi6PZiRvZjfexxMGl2b6LLWOsBjFbINIje86S33GOEHLGkrwAWwmLKMRFTwj
8vsE4TU2hp8TzoQGoj1uVKOElAPbXh5o3Rb5hFYsCW2eGXZ1Ok68n1H7blrz0ZTwiqUG6nVbMQLe
6TJQCjQhiprdiq+rGzs0A6VH2YLOKsvTnRZaV2kyWUMSb4HvpT7K/UARSEnY0skHMgmXh1CCkNJ2
wSjn/YNkNO8MRRhiNPOq28UJb8SbOU035JxMfiXRDMuiG9U6t4n+DQFQtl8TtLNVjG4A4yUUvCKI
wRd4svyWKAztEFpp1OQICRZbfcjpkfu9VX9nejgrcn9q6OG4RUoOgk2HMKxRc5rkZ+/bWnF8K7dv
st787tTqa+0UD02NUIsF4vuAtBuF/DmhnezppjLs0wamLYAXlYueYWWtQzROPlESiXw3OO1VWdDo
WJWlUJ9FEVUqtVs33Y2FmeBg5OXjKgUsye4RkGX7qu8lyqzja4HRwNLCyJ2KIjtN03DME3jkjYZO
F+GmZcQ5tuWVXI88gwul3eiaelkWiehA0XSZHA2QE2YDXxY9FvXvg1aW9QkL5F/34Y7uPEmbS7j5
mGrBccCdt6X3mkbYCYLgbceltN9uhU3xrSvsn8lI1QRmFzKeHHXP9uUwyT856bKtMsh0no0A4gTx
Wzv1J3lu61Pp4LHIJxvVf/Oq5TLPb3VEf0g8OJIEBZ8Bc8L2zKV5nfbJyt5vtRQa3eKp9uOS52yK
YghZkUYgfPZW6et9m7Lktw2bOHlxKLIIDMTXbYUPivjd+Lg9xe2wlDPv2+/vs3rQKacfK3ZGaM2d
nZCyqXiCUifD8DjOprVrw/ZK0zjFnimKOew2m2Nvv2xfRs2ioqWO7YGwlIpnyJChRNG//7r4t+nT
UiCN7GI4N/wjuUSDfXvFhjVAUN/eh+12GTtESanLg6ENP51RPQ8x5ZOp49M1aJSGcZMUzLW0xOdV
ZznFfoygI54Rm7FoOulOf8SBBDm8GnmS4pluo8h2EwwlNmOxb2rFU9yeeqvlr/imgFcKaoOD8nMw
Rx1sJSb1MqwC2xIIAzhw7MyH+74L9R2uDzpyc1FEOY0zBlzJcUo8vM4DnYryNC46LK9q3LMGY0zA
HoCLmhgB2TCK01LM0l4zu3bC5SqfZSLazko7sCNDmR44LcJLXIBQV1pExgXWfcwwED1O27+DFZy9
DIJvBg4UFRYg1ZMhaV4ldThoJd2UPYqLS30QK4xt/M0EY8Qpu5seegEfYU3Jv3FYjeIYP4Uph+1s
O2xXHHGqn6s8E1BdxlxmakSB2Zbzw++vyvZ9EQfVXBgwa8tCgNRXp6G2E0CmYrB3+GVEuZ3lY28e
uPK1EHY4MabpoAmedqBn1ZEs7JgdhvGrEKiIIjdubCoFO5jw42k7aFZbBWjYGCusfDyBdYEiYmmz
hZ+qpW4UdhH1bkabfj0lHUt1NleVN+ThPpvhz8xMbL7Ss+vZvozboRbX83YWC8BAj5hPaktsPoaT
1KeoAWWxHVZxabxDZmOWhVgDjlyQGAbzG+aJ/rh9Direy78+Eao5tiq9S6PBVtBMfjaTs1zY6qF6
1omyM6B07CN5/UZTHENUUtyieMSgJw5NEu8GSV12XRc/097WrjMI7d+PYZjYG6lpH625Mi45Ymt3
lWSkp2yYCioSF4L5ntc8MfHK8gOk2ndn1ezRjPGYUkyXzgw/J71nzGikPVlUyx6KeS88vNjKiD0Y
9xpfNELHyuJm1LXDmDu4V6iGKmNbMUCFBmo6gxqEMQ+ErGbiVVW1T/XqkdoCFVwR46eKJy239Lhq
aR29goXGNZ7Zlkooyz1JX386EGSbVBsuvaWfx648ZAD4BwcmAUN/iSb+sxqU+GISQYC9jnXHGi/Z
MWnTA4HmuNF7ds+TMCiRN6IqsBQb9Tq2eMtUm4aCnuWXGP/vYWhIK1LHfNezxXItW/reAC3qBjwN
UlWcbZQalTu0cDDQ3tzLTkfu3ly8IZjOUXLnr0OzToEBA8ZVJvs9aQui95D0QIlL9wMkR0++JEgL
gthMLoqh1ufBiXkzl9rwTaVL2Z7EEX1NOGKerCLY/DpY0AVczV4VCMEX4OAiRcK5p3CL2BFtY34u
lMWrhrVnDRKN3pAw1QkeMB5mcj06SWUpxBlCuUBSVPMgy3mBZ9nOfx8smyKnY7A4G6xf82Lhk0B0
mDhVh6U/Uk+KrimA9zhrxGE7+3oAfbl6msMShCMdU297QMYBDjQcPf3Xz21/ZfthXUmeO+rryG0k
8zTqqnlSAQeX9OU4dSwFK6we+7lkTKcWu7u49+vQTpX1+2bZkr1UEcLtKaPGEm22TmXfy6RDi5mE
OvkpCmX7NMtqtpsK+dASl5yzIlzIGCLWTsaG2/Y/Ka7o/AEFsMCEqzSMz/XCN8apkXNOJz4XhsdI
k04yE+exZlSdFobNQtJzivKT6VlgVc6YVlw9nWa/K1hMKuF0FGxvxI9ZtTMYBRDcK+8GCp7R7F6S
Pv9FdcWrzP5Vq2CHaHZPXFD3lBCJTpnWeZkyrPh4qF3exwPlVrIhw/gjr4lkna089rSppvXWBmqH
gVzUME9alr8p0zUlxQ4clxAcC8+Mmr/PMlJnjbcsb7t3x6LnbffkBWpPqfOqLxTGE0NHW6kv35iy
VddyetVbJipdVfto2TS+SMGgctKzzy6sAqrinnS3p1jOEaeAbvDYHgVzVbzkXboLNRywJRJVY2DE
M8BOdh3m4d6g3Famd3YH9ziPRYcNpU3xlhSjzbh2qy1S5dlycVupkozVMvwW9uLLXgWyngeMg/VR
KdGOEWmPjDj2lNRCYWyV9Y0tKLCtybde5KqrOcGOrAvEql/T6k9Lqml+WYh50ztt0YnzsZhK17z/
ycwwQb25zaX5RB//Dqzgfkrj12ahx+bkTz2NUy4svjGm205gdyyMxGGC5XLFZOQyUu4dZzZdtg5k
pIXpLUEHtyPVxXJG11ORwdTVFRVjbJJtIHf62WJQRPZpqCJsq15uYPzT2H/q+qT1R029WxkA+QYD
O2OD66kNinR5la+Atr+Dw3LTpAmqpjjONtGYpMLVdALwZ+2qsrmBH3SNpTtJrcn+oeXt5PdN6AM5
gKEZljemgmEN3Gk8Ox+jVd40YUpLYUx+INwI5iHY2D1mch/aduZlnRYgpQRvioILo7knLRFulsqb
Bp9qhD/Y416h5Felkqs7YMJ09UIhEGijLV+ncNwPE8tPTQ7oQlwon+vqfJN/wutB4cenarTvc71e
bULOsik6Ywt+bk3lUTEvoWV8EFOaCTM09b/HGeQQmxsQNbOTnhfJnH20m7q7jppCFhSH7Ww7EFig
nhebsbSI07d6VYBnWSzZMnyZO0QIL6oRVvgyAZfPThzTWY9d/A9Arcqo4Ts+yHu7S++H5uDYrN7m
BUAdqQLdicxMzHjb7a6zsJtWrLontcdaP4MowxfvDvjcBDmE9WKUad9j1h6YTxZGStZqmthnUqvg
w+yplp5accBBRFmqXjA7qF1Lxpp1M0ipn2hqc9oQWTBZcMKZpU1BgWXhdgAyfN+R14s/hNKxm4jF
3GJr8G66+ae5yqkHaYPtjdhxjGN9sENr2cc16csLduKcmGwWPuLB+TbtCsT9f8vESOpihVbIY+8V
lJq9okmRniQlcjy+K2WsLm6jA/G0Sr7DmdICJzZlPngadC4qB28sV8Kvi8zxxtiYVOpgRNZNs1zS
0TXx/4hDwZbnJL9pYr3dr9KjXfJKQKgw5W0/BLbCOcRm6cVq2p46nGsnNmtdDuiKU3IVgXW2gZLl
YQBb+EWdEKHSqG1ZLW5SOQAdYvVIM0gfUGVgZNeG8ww331WHglK8WKFqHSExo16xn/m6XQKvkKeo
3zv9RLf3659PxROhsUenm7FFUAyLDKir2QAx3SiG233b2XaQVMLY+eqzPnLmE0sV6zBbwO7z9bum
dz071/LZGJXkzFygCBTV5FZgfE9lhZ+F8BNc9pAHtFE0C1n+moM8nCgFDuDcAAEtCbLFzlSYjcQh
WseTGUnzvqQ2fNoORiwydKX00G+vsFsrPCgseagEpKrXRxJlLCVNdkmtfcslhsVghuOGdalq/boF
+4ENQuICYK3N3ovtRmJGQdcxonLKnTmxvqepdx43Cdr/F+z9Xwj2WH+oxG7874q9l6WCnRr9Kdj7
63f+Uuwpsv4vGbiprQMFYDWhIYj7i4AKno2HUN0BH7Vhj6PK+0uwpxuo8jRUWfwn6yj94Hn+JdjT
5X/RlLNgo9psdy06D/8vgj0BFP6DC0pn35BZ0iExVAk6djSewp9qPTTBXdZC7rrRmlfkvxbS4Eba
lbNroJsu/g/cce0/Yf8CP/qf/9o/UjWaSBPYAf618Lp8Umgzn6uZOqwb3jPhosk3XqrsHF21ffVE
H0h/rYPkV7RHT49wg7aQZ3vxZXpWLrNvHdGRMOHF7JXAZAbV+Y8P8b8gU0HJ/icTX+glbZvPTdU0
3TH48P6Bhl2UTgG5qCtXCyQVlau1O5Xi4EzazDJSbMjpmlhe3au2q5VPVreSmlYsNDU2xe02mWxn
aYRVLsIE4MeqofiNXrKfollw3g5geliT6fIbMRCM29E0n9BqTxSeMaJt95XhZEIaXWq/IbSWmE4K
2iEdlN1qE7rXSw2Z5+LAyo0aQrmOaaAr+PY1sXeFHE5xZpuLttujGIa3m7U83pV2M+02ObNpsB4T
gYN0nqA/fh226Y4Vl7mL1urmC4datCStETiLhu/fhNRWSSD3Ub+CeKDNjo/xoT7Jou41YETmfRlq
9GyzRfSrqB8Y1qQeyqb+PSPqhDrTctyO2ywoi+rDqo+JFyPS9Ca7DffaOO6QgDcnXdTHtjliO2O1
0Py+2bWXCiv70RBTyR8T1DZLNWKqUqDfwUdARvQ1SVilDlPw63al5zTY5vClwSTZN7K6Z+vBfkKU
vVdDptXQh7vtLqZKmeqbqplUT5Lv0CE7IlGyT3tMQVWLW9td2+HrptKkr8YkAGNCiLa93G2STPsI
osX2yrdPxW6ji9UB+vx6ldsZKbKU0rZTWYSdFWtK6hAvbnuFKoTWv+ZlQheYM2Vt+EAtRIGnYZK3
55qL9OvFbmeKnlP6UdRg+Rtpup0lDeWtUUfHIFTqjmU8b7jTPAmjYwcofFQ7UT/uJG8WfNx4gyg7
ah8B+6yef9+ky1Celr0qrgSky9SUxNl2dZBuqB4mZJ/b/dtdfOKQyxyu+WgrSTaimgNVYMB9EVMm
tjvsu3NErEDvNDjn6WXBKBG1wm3tMk0Wp1G5EPu8Qq+bnWSmhMmaaCJ6OavK9WCJ57Bdtugi/k33
XYf7QuBs/7hea7Ywm32nPnUVWUQdddHt2VTbU/r7QNeaapggpG6Phh2tP1zDoNbFJjS0GSoKKtyU
C7m5HdDd/XnzHz+SC/Vc2y2Sr6NEpUzG0iYqMlaoRtmS+udUe/rlrH3EoywvWkh4/3ETng+8NadL
0AjQte9y4bzQQiIUt18xldUCcjO8fv357aynpgkPavz9U21MkPY0L6nX6rxfEwws2BcctrPtvqWe
Gb5hNkB2GelHbHeuKKPQ8zrkdm0P//GTvfxLGiVyxsVwlYmF83Y262ndvm6nSwS0P9hOt0NjGz9o
+JDhhT0LSaH4xe2w/XbzdefXX9selmwEVnkJkGh757O/335Tn6CUSOrDQDft2DDP0u2aGKcgUYgP
G2HlYVp1d9qeO1iEv17v9qJVDUSuE8nn34/q5sp4Fy9i1Pv9eKzaQdJqhHEBrjRT7QJYKTDEH/n9
s9tPbbcrha3E183tbLvv95/743dKaSj2y5RTPFatvSbDs0wFqfy//Zmv+1Q6RQI72n+QMVn7mkMW
lLhM7QlGlpJbP7ZbqbhLFtdrHq+mv903CULYdvZ1+Od9hegnmMhy9hLvRiFJ7He2nynX+HMRL/6/
/u72a1+PVNvvfd3ezv75T4ln+HVfNOix7PA2LCqpdLL6SeYWdlxhcdFiJbBglhwkEl71EDNeKnZg
22ESsx6VP8CFpO3VZHPJXKJRDyilkhaAfi1Bjj2Zi5PeDgwUHGxDftBSoHr/qIdvjaV/3FcmzS84
sXWwlcjlGoRT2aVsPsU0V059IQc9pAko1mJ7Lq7h7bAVl79u/nGfmPU2LiWEb3HZW6EclDpvcjl1
4OmXRvU6Yz2kU1PssIocaT1Vu6ztRQTZeJQU+UIDKMdSZ1HqYaaVCeWQ5PFRv9WJG/39r28dDGv7
BjV6hSggK4iRnIGYkbkmY+jNArI+rQN2uT5QQR64Iaj104iihSWbOI0FJX47tD1lpNiMVuT1FeSQ
JTzQM9zeJUOTyupQlfV67NSbrUu8vUto0enLWN1tSh4XHsXOCIrJ+BxSrTkPbBqX2f7RdAhbMR4f
nKyDKEfjR6kQk+B8SvnyAkNuT3MEsFrwFShB1uFDUo0icURArLkcSFnLD+2c8oTxnhMupl4mhSmk
I3jVZ7F0T93luWetuyxRRij5uWqV7ATmytyT/nYk4I+6qkRddTus+nCL4iE7jP1yoLdh39Q2PGx1
fWqKEIHvUpzGqX5IFBY4hKrDzGUH2YaldZ/qbe2p/az87gxt7SEx2J6cYi5O283fByzcHkEbGXCX
sMC0xeH3FbCdJmbGIjibRsF5ctltSDdWTM6M3IEub2P9MoUTwkY1G90epupoT9EtLl7FNaaM9bLK
utUcLJLZ83lfywZaGKVQPrtZLoKtIbcd6CAzS4tGye8mnTYq+5VOf1npH/Ws3JU5GGlseuNpO2tS
lJoK3jc/RvtzKngFqMdXPpk/bjsygx1gCHF35uBJ2x6zGTpGBNz7r7u2n/j9N+hisyRjS+vAd6pg
3YlJqBGHnDjs1dtOB6TslPxGYIq6aC7Kk+ivbj9aZ7yO7Ye2s1nMXNvZ1wPbz/3+lXVOPvIUeMx2
n9U0zh7Zwc6sS0YCcZDXUuftE6dc7IqrrGXhs2brT9t9FvF2Ofqgy7hQrtju2h6MqVydtjPUJBCy
Gp5ePrQ0uxBdt1NoQ1Y17ubQ1GnZIT7X1fiYt+G0n8zNBrvd17e/IlsUkmtW5tuPGYUCa1hzUlE9
pFz19wNfN6dbQoawQil5AAlnhOgg+VwACirbvWKPN/kepnivnRUnMJCMvZS/bKW4TsTaMzvuyXF9
ym/YdjxI2E5wrvtj8bAUbjzve/zGhauGpAyyPPeX9qGbLoSwiF1SCinktIzPg/pjJCUmJgbbhmIe
xNmznt4q6b6ALy6dq/TWSve9yndmbylnG4elCIAqL2V60xCSOl9WYHAO4vwzaC3b8UzjHmHthJcs
OWbFMVsqr513Ia9rZ57Ki+3pkGFRsLyvkY/F+RNVZdvvocla0ltbuQav/xG8hQGlVF5ucd0X2Qvm
epBG8PO/IVxrfiIiosQ+qk8k1dBs1um8unDtUTr10o4Who7rSYbPcwT/gA8p6ym53doIbL616V0n
/8yv8q52L8ap/oEA9Ub4dl0UkR6JEifDS9+WS+enn8tO+wGHYgwqX7ozGIlwJrw5ezCTR/VDuUcH
dsxeKa8/w3H3wcohT7qlZXfAPuQmd1ZgSq55x6YTfMLR9ourcqh/Jmws+xsE3bSCM5zmyQ5gL7JD
86KNfj3sFFbYPUISN/R/Iua4LY9Q/55AZuhBdi/dRL+Wj/i5/iRBG/O3a3htULxijaKaa33rS9+4
UZ+6V93/1R/W83F4C488q2S/7hOPJ8w65FTdnTSimvZo6hYdW0gAoCUFyG642r4sArN5RTuUxA9T
FKjoZaEcNYdwh0nNzYs9CWrwcTzzcYVa0Hvyh17d431fvkekbcsB/jJ0EjSaqXMTWoEyXUu92XJT
igMzjj60vsLwUiu9K7dv7fli3Tu8rPII4/3RnE/2GEBnOSqTL4UvGvyeaE8SOyMkLQrr20D0wSU+
oND2yyvBIm+943Uf6iVKKT77+OwiOKGzvzzSxjSdXT8felqk4REFTWVCSnLLH1p9ltfddyC+qXpf
Zoe6upl28nstBXQRg5iZVPxPVsjy0/qwaJ9N5K+cM8u15HPIUnjytFuq/9lzs3hn42mkCHhWdrVf
vRgftOrcLgUv7zqX8CGSfes7zqKFrtObQ08bBWLq6WddP4xvy5NTwyM8yBfWXve0mX6hwKIyIf8E
4Jafxh8yV2VzUSqP1c8eig2hBtExZ41ievHsofpLFEq5rvpS7mHakQ5gPZs/x/vizn5tjvMViASu
/ZpwtJTAZ2T//vQ4mi4+tOEDkcUv1Ly6guzbCyvME6Rv74Af8gz589Bk+tmjpXvS7kvodsIzdkA2
nPyiHfFDes/v9KDy2KQ9qa/RR/YE3YAGA6JA0yVF9CZ7aV6qs3xPdSDaxcFwNqA63FQHiJ0Is4/6
zTMKkkfpoN2lv8rGhUOIy9nw5U8yj8zTvKsCTBQMNO03oK33yF/O8jFDG/6sxv74g91xdux8HCKB
9Erel7WjLeMO/vAEq4GxUPHYFaSLS5AV3B4IqBlDNhuI+/GtOLbklOB0N106UfIl8hlTX3TlBDH3
8X/YO4/lxpG1Td/KxOzRAW8mYhZDT5GiKF+lDULl4L3H1c+TydNFdbU55+z/DQKOAEgCiczvdYW/
4qsXa6IPcEZl9Dss9IW+cXf5vfc5WXkvcBVX8y55y7bWWilh2twZDVTlNX7723QV3KC2IVLPXMI+
PPK4xRuKdDuSZaxX7sMjxGNtQenrBrsvnnw93s4njJXdcWNtx/uv/i44MvLc5buZBzVNlu653al7
MCA8xkxvQeB9ZixVb4Gh0CO/6R5MDitixH9LqOvYSUBlDfA7VFcxj/XZ+wSlG7Y93jAwsSivG9z5
OE2fnJ1vLcHyidigvLMN1smy2safB2Jgnxl7YbEVcERvY71CWiy497KlcXRXwb46+pvsxn4xueat
stB2Y7K8c7Il2bX41O0M3ilLk7f6MqAc6eOMuv4+3SVH7908J8/BbbANv+BbZJ3QlZBq/vP15+Yw
tESfi/4fzUaGVdCO4tGNajr1NjT8k+bSsWnFCAcKONwtMTbCbhiBDy6y60h3P9mxS996R2oZxLYS
erxBBeymFx+Rc4EYkMi5wTJaqIZi8+CpkbqOobYnJurPSOxDCZ8O+99/WtiZQyjTGZS0Fsa5nb1M
2qI5uM4PNLgOAypY4Vgq/z6Ja6AGxYAjI+fkBpDbN6VQ4T5UkOS9oTYBHuZNmCT6vqFy5Q4KYorZ
pKWUs0A+JKZYmGE4tolFaxPS4RwqYhQDtx/JwEFZisCQEHPbEAo+uew7bEIwvJqSZNpd8DYJvUkk
Ts6hN6OPfV2uKTpi6U7Md2+mKyx5YVsLhqcqJk5Et1bOXdfhHDJss7o7+2q/ijRufptsQ2B7Ucmq
4A6u4JMrBLncyfAk10npg9i5to/RJW+h+DKkEpM2sU7VpGibKyx3SdwRQ8HrOuL++JV69U5W2SQ0
JedqyW66rjTtBrP7qA7XuqhG2nDGVHM2d7Ic3IqSoJxDxNbcRJBuSXXFgxm0NFUNf+N6lKZwjiET
quQ14XdldajRz29Mg/a4exkrJA/IzTaKNXrbawFJdcmomBJEKnmOsdgiEtwnGGIxmhcQaB2SXSrY
XnbXo1QDxr8sqgMUd6xu7r3ef0LGpCJlHLFqDmftqazdagMGMN6AAwCna6OxxbN6F8ziH69N6zWb
SnfdpyP2+9Juwkwgz+N6Byte8Os88c9dJ9d1fU9Iju5DTNKyGyhF4KImaQormM1PagPfk1GP4fj2
rheFOFmiEyjI0gICXUaidmzi5cxDK4vH12KyrpOyYTk0rAqKAQizZPhO7YGxb0jLWn2Z2sTjGcHK
c0MSxWvfuBojNyYqniq5OnTrBtj6Epoi/2A5kVVWOQf1JroxEwaGqqBkir9XunHgsAL/UhPUOSjV
Lhx+l/JOJYrOl4kos1plzcog0FaZF9IlwSJYGEBRoZMVVolMXpZdwbD7H0Cunv7DRELPBKP6ezzu
/xFnU+QE5BFMiB+HDDGUH/kJx3m/qSLa3XIdYvIM8yMcZ/6GG4MNJKfprqfaxk88znB+A29TbVd1
TUezHQ9M8F94nKH9ZuiuS83JgABOn/W/geM0WyJuHxE5D+NHg9B5l2RCjPAlhvbBPyOjMtGMiT0c
XSPlhSRZj2Iyjsl8o4mAOn0G+cpLGCiXEr4o6UukW956chLN6SuxVtRO5ENyzWSTczgaZ00WXkCj
TlRhrxiSbCLlOoxEPQx0RbFKqZJuyyBwr45xvAmK6Sks+mBeyuZAzbWg/qTqM2ZTgCKy7bhOtKb5
3dLm4m7Tm9mrqVN/ls01UFN+E0ryLGA5lS6rsiHCY324wlCzvJETiDaAIrMAk8zrrJ56X2lym3XQ
CGqn3Nz38/CvPeMsnyA/JfG0ivuOhDA9pg8jfzGXbIpdYgbr2LV/B0IumymnoXGFiwYTjfbAmihR
tbjv4nf3+2KaCipGroTxDRUxWVfO58RSQRao8AfDDBovZ+VE8bQWvKUyMbjLO3zeix7NjXhRXSca
XuQyY4GWU1axCRwThWji+zpZihXAgtPHuBa6DaJxCr+2lsM7ZrXc4brXUOsv1mAoOABh4zNVFaZ2
lOhweGpu5Jz2cy7qDFh7v2wGFPOpmlH2xCZTe/IF0yZpBVokd5TLWKXxQ37YdD36h2Pmhvhpp5Yw
Et7U2uqXs5eXzeLi5CXJY1zOJGev1yk/mJFTMvH+IRFHhzhPIy/nFLPVbwwrpSsrZ+VKOanm9A0X
dn99XSXnMnEAOWdVyrTLi/iyx3X99QNWwwsNV7FM0aDk5IL23ASCznKZl6uvE0fcK5ftcuVfLn84
lJyNSGbaJJbxdP2InLsc59dDfDjvn2Zj75uRkQL36xk+HCkVRG6t1wHP5Jf5hzP9Z2e+XvSH7/3h
2Nftck5OPmz+MCs3RWRqL8zU2Dj01Ri68vhfb28597frLs/Fr5vJ58qxAvjDcRTR65ePDkZqIIq/
nKFsilpdK/PM32zWo73VadKun7nu/cth5QZ7vgfBsPZSUiIL3XJOE12L6+Iv6wpJ+5LF8D/Nyl3l
JjknJ/JA8pDXRUuC5nI5k4eTs5inATD/89nljnIiT2OZ4ZPSDelGrtIT1Kqf5Gwf01leI6vWtuoA
+iJqxLZAUScpaIlFN06ulBM31YlRumySe8m1bTRYqC9nYl2aKh4o9ihxf5Cb4MbZ86OcVa0gK+4+
HEa3qfyNpZasLkKXy7EUaIbxoa4jf5NEhUXSn3aLYDFalPb4JarNz/5M/S0TrmsEKSzHuvuChy5Q
JjmM9HK/TYO6zHA9QCtI+vdUQowe3OhQpkUJ7i/MRvCSzm4MJ8CoCtJBzisIUxAtw2qhctYfrvLy
NSYTqf0kBgoSxenFW1UCLFd456/WNT+xoMvHxJtB7ve3i54kefxy6P/gMIZrdVthjyOP7MmXrTzT
ZVaulYdB5cl7X57gb68kUyPACUyIP14NvfhNiZqn1FzeZBLPuMIbEu24rvt1n+vm6z7XdWVlU4C9
Lv/VYZEk/X7W6yH+u9PIw17Pcj2MXIfV0+csgVEzCaxd8k118TaVc3KdXOQNftawM9xc1/dycCx3
uczKTbF8r8rP/HJEuZjJN6TcfNlTfmgWb0w5d9l+Xb4cMzQVEpos1Hhai59FoZwsCP7I/t7CUckO
4Zwdi0FFnJtBGR47GNINOUNwAzRvg4HSqnBJ05x9o1uSBFUu47D8kmAGCKqHHQ/v53Zth0CKAZ4a
W/y7jo3nFcBhGoNXTLuTxH0zSD9GD3STNG+24uL5UWZ7nB/0ZeGjtDadB9T2mFyoZOUpTfU1noXV
CT2MdWScXADEMy4n8LJH9yapIUenEaNIwJVtWDSf0kj5CtM/2k4aShUIFqdgUN1ljPYxsF4bL2cQ
HXngGdhDWmTrMQ5FKKQOFO9y2GbttG4qjKJEKNg02EgxFYah/iC8njdZOaLHHIlyyx3G90l1Jpjn
R5Ljts6IQ6XIZx8ZIkAwHzziM5LkfSKPCJUxua0RPfKVKzJjdfU1M5LxlEXlUZ2aNXGc7Qo91iO2
k1htVhsvJMoXax1vnXnKuDZbTI/6IXqAkqGsbESNi/ee9OZV2GGQMim4TpvkdRyjYf5UpNG705Lw
pWER0Dx2QXmuTPRd1Q5JZoYhqmjnrHA710a3IC+X3mSkJivLRZfZ+TjYORhF4j5lp7vK7gCN9Bpv
9LbAhdsllmOAaupCQqVZ9LHJC4173fiW9p5xk/lh/5zif+Ym4fRArMgRvPuzZfkjVHPqv9N9kAU3
MVqZuBx/lJkmRgw49VNm6vgvynajIaajRjHNCz8nIK7FU5Subn2bT2g8WxrVSjXyjYmGEifgZu1i
mIxDufc11ggj1RvdPU4GmRs2WkXLK6I9oOfnPrzHXoiIxQhb3spESFGW7VbzsZgL0PgZpKHl9P3h
5my6iK9lz8N+HNzPsKXju77DPbT75D6qY9dv8YYg6aBRvishkeh5uUlD9YUwuGKLEhL5AGKIZjbO
yFyXRY5CAEo5yhOsNqxRiFIwQCcpa2HmNUbaLurk3DQ2MJ+afRWjLSBYLFxVbu2swqoX5vnOiuDT
9WBl1Q5axucgIVown8YVVYQOYOquV0m6nabGurO0A7T+PvH8U2m0GAUG/nLyEKWM5TfFDvzN4KWb
NCsxdijUbtl25J83WJRX5tnqfFCEktthHdZI+0z827decq7iHqF9radLu8F/Aj0tJdmsFFhbFK2a
gle0nTKyMW0ING5AzmCPsXU5Y05oavjuQqxA6TB8bufx3m4RXzcRWB0+7jBc+MQE5XwVqsQ8FUj/
/aD87FrpLiKKsHUcTEPUVywk6pUvCi8xdH56+4uySd2DreEH54OnJWqXnT3COStymA56HPtLvk+A
Y5r2dQQtXmPoli6tYCrPI2Gl0+iR25LiU1S6uF3honxf8lQhr8ogiLRFiEFVlJ2niH8CIix+dpP7
PA897/BaDZZlB+XLMQJtW1nmE8a61bGK28faCF1yoim6RbG5mOpyIt8EWV9HF7pKguYWxRKGr9Ta
jfQ8Dgz/+sScwL2s51Dp8k09TzjNIn8cASb7rtGgd6P3LpEQzXH/btaotsYBdhpccWiXChYSYJE4
DNRrS/G3nRWMGwIMQIu68hlCHhGzLRELftUTjDe9GXRGiGghCQ5e5VKhGLewaw4QYba2DjBfaEwS
79wDhivVHsnYorP61US+98KqYXiGXfpa4BplDMSKlFzZCv77LXpGmHx9i3o4BMudUe2RkDl+ats+
w3x/2JX8uXjbht/n3v+Oc9ht1M87Oyb0Kq/OpBpaW7f10PtWzqbUlGrVKoYCS7d9QjHETeEXgJZk
uW1bw3hEHGKSh+Dt88jN1zSF03lA9IAKX9n2+EQtwjAlFy6ziFAoAAlsp9wQDtBtimxG+92uq2o8
+Yb9KfNibQkZAw9FD1FPMX9eTbn+UDlAqDGeXPT88JP0VKj2LLWevykGk/FognoimINDTAjzWDd4
I095vxyz4DniMd12xrtWaCMFFLRDWuUgnonmx9En+9HpcT2b2nDfxxi2aIp9TALtSevg3rZef1St
Ny/18y1W0DuvxRIZdzycsevs0fBJWMHWIFgqeYJZDXZdttdaj3iG9r2L/PnOrirlMPCA8aQZ2yqO
poULNlpNBPI1mXfQp15fEBzirsl87Wcqq1HJMzn45JfllaLvR+vsdi0YOonNlSNAccwbFgFGCUn7
inUmGgdnqfo0d20rfDniYjkBvnut520KTAAXlo07OKXfetvicgaXzdzXGEZ2+tScsSZbT7EZ3yek
w9LakQI6TSaOAOQZ8OChynZUwAQX5CaK8bvZFjNwKjQO4nUdQhZ6/2W2Qe7N0XuZdJXoVfLWYEOk
y3by3+vOOvSUYVcDblrLPLG/Z3WqrJwRd0uelHznMxJYBKX+mI9AlYkf1aSyIIUlD8OsfLLxRoK8
2rBK1rEWYa5i658rtyOds8Y0FfVkhQRWdXcTgjOG8MVnKmrZfu7pEWEBRwnefh77aWNrJEQTjrZo
sVlKA/5hp0lxG/FmwprNltF685TjkbHoDBLEPSM8JW4xrPvJShYVMTvLxs3dxQzUbeTxXf2gtqir
qDVvnHhsbwqeDSfBmYaGpF21/Tu2k+sA26dVZPtnwyG7jwGexQ2t3lRJiyMT9YohiaZd1JnJtomj
Fz+LkQbFUH8684vZj3jPzMGN6obizkDzrRNBOk8ApLWSbs1oBqiejr74pUutPwEsMVgqafmwztTK
dljnbg1/3Y2+lRrBTpNJR6GJ0mrRqkSS1QVMA1fxFCS35baL8yeXAlFHe4y4xduEULBuyWVDMW/p
HWlK+akLCYYPDLJCJrWAk9w/V5Vdr9q2PXsG8ThBbyBJ1Ms7y9Zf9Fo9FP6WDBHk2wa+jcSYNivM
LbIqeewSjTgLnFxq4360iNWes+AY6f0XoszWJumIm1xNJjQLzk3d+0DbevhgjrBXp7jdoBP8lowv
ZFTcTPr4I8Vdblk5ir7IA23fIA1cGiYYfGwSW5Ch0V+OPwhLx2yFRFrUiOaz68HtN9Tw5PcuPj2E
vy8qp58WeU6mQUc41ZL4I39f0YVW6+KIjy+ETxUb9qJfpg4aZEcx9l2YdosugcKdD8u5q+MlBh3N
ihASdV8542YuUI7Sxq0zAtxv7Tx+cE2sNpyIGwASfeTyw4XwOeJOgU3mYagQ2vaNX9mgpLs8naK9
Z6iE0u8xvtQOrTfn9Ocr7NRhn0ACX3pFaWwZPuCa+Tbg+nCHpoGmE4IZWajEiXX9V5ASGpMQSRkO
vXPgPkFIKxnWbYum3E6BiU8ZNiCjidJNyctbJBwP+pCBiqr5o9WB/TfAW2oJO8AJP6WxR0zXGOpH
haQBNdK7HRDUeq7gbxRhHB5Uxzol/c00zvC4Te1THYUepnmVTahGeeQ9SHfLRubhktLZFZ63iOgo
lGZYLk2jQdSKM5lmYRDcVMKyV32DifemYAYcGF2L/1DxkHlutE3bDC9mpAmd8NhQdch3qggV6aJ4
Xqu9fhfb9TkNeBmHhrInpYCwuLg/WdG32tXx4tftVyMnIiq6QexuoG2l1j3H36fZKHDGgbyFYiRc
u9bMPQrLSXHIHnLx46eLpmBQ4YeYKGtoMdEQFnaE/VmU0DO513QcbLEBPSklxyCgm0o3KDSkZiya
CH9akx1PpWFAydupySFqu2Dr1PN6CKZbvw7VTR6kr2E3B9u8Jj28Y/xD3mH53BYHUzcxT624wTyt
I7p7oNwxYuDVEH5DUu+TGhQkUPvDD73VCGPvtT3uLD/s4JlyPLLrZvoxIIl+scKqIwaxFB3L0VgP
mjMv4qLpbu1VrOmwYUz/oDTBsWz7ee11arB1ldvMGxD/N8ktlaNNZBkmzH6sopOoIqoy2AdUhXfU
6N+tosFXtYUV1OMCF/rz1vG676VbovcmmIMko15PcHMybYo2XmQCZ3f7MG2/CeXhBuu6gztZYKFE
9yKGiZal4321cWEqoAAqtXdrOQ32BzZvzLRdNH5w79bJS4GCF530s9n0HsYbExpvZ3rCHoB/tXvW
gpGDESkIGSc59Zh+00pHSzQZN24dr1O9eClM/T0klFspnMVU9ClMGcIUE+KPyKVtFkmrhbteN/Vt
7fGXKdp93SbKWY1JxSpxdzxX/gG/X0fBkoVVA+zcekyT28s6mKIEDRYDTJKfnwp0P1xlNVlBpVgn
N/Sz8U4007iqoOYY4fzYVI9Nag7nQRu2rVPrmGKghRpmeE2DHcdcSPCslH0A54tebFx1zrrvMZwc
ETdC/yCuIT1BaQjuoUIE91Pq3+NSQlpQcXCCwTrLCeVIoOBppidaOP9al9tTtZ27kEf+57puxpgQ
W16SW1xlURCAe0dOoX/XcTOWTnXmodBp8jEEHzMdEbWYUJpF/zo5E8kOLOJ9BXundiJMsMmc/rmb
XN/Y5mtE9/dGrneVSj8TRknw2oCT4nVfsnnhPAR4vspdPmzAtNWg+3JdY+kFoPpU5EQ2cmK5wQ8h
zHmtgUldXa7kKrkxIqYKQej0KFdZOC6dHEdZDUEY31MrLJxkOreaFt0P1fhjjCp/P2BSr05xCpkO
ZrGcuDPPVdGStntdl4ocGB/q/TJRlVhZlJRdjgYBZomVWGcUWtbls10kAh3w657CtoEQ4Ib8qWlg
L2arhJUrl+tiroj+SM1lKZfD0tLpGY3nuHHvMCyf1z0BLjw7nXn2PAK1rOgQiAWD4c1lwtDqM172
xJuaKWdIgxlSVE62znW/Mem9XTqr1eVAjlrYhyCLzriVdSessFaXO2ouMaoYBUE5zZq7gt4Xjtdu
cE+gymNJ6uVB7iYndlXoeIHk5U4uyn01N29XVjWoa/kpuU6f9HSlFMlt2uFv56mBR6olGbGY2UCv
NEiZ82uPDCPW607W39mwy/zYVfkeYje/m/alo4e3cg9GgWc1QjqP0xIxPVPU7pTAs89VWTjnMg+r
tRa66MLH2TnLDVpL6IlakuQjF+UGyLnmCXEY9uOkv9LxD9tNk+F73EcTPbfeOl73DauKCMCkcbap
XsUbnBGD1YyN6X2ZW5A8zSlZQ5BAz++0lb8xPKpvGCRGaN2ZYC3T7qkpQTQfR/WiyPwfae9/IO21
LA/J598zCZbvafSjqPPoD2SCy6d+JxNo5m946GqO5dmmQdwFtIDftb26+ZuJ3NVzPFszcfxBefu7
uFdH3OvqRKeoWFkYugrP4Hcygf6bZRhwDCAauIbjetp/wybQf5WwclkEdNhUHg3VoAvwi7qXWiE5
Tl03nvLB8NZaAUG5Hc1jjwp3G5R0zQtzzPedGbmrKuJWVPBQxw6eQlHkd4+9X2RPmZp+BZA59pgy
4BySnyKbYhYMHEvP7zLVU258c3qLFLfchnXa73Fp3jVe+Ty47niXx9N457WuvfnwR/yFOtcSISIf
SRLi95ZqajgcpqvbIoTkA0nCzKcSzUDXnwIseLaDhy18a36dzdrahW2QHwvHCUnr7GJ6Sthldl3j
Huth1E5laH5vw7k8eGN/V9jleKtrqeDwKS1OI719WyflWh3goTlRaC49E/9q3pCEpLl+euu7/jeK
E9FOHYkOcDrtycmKeqnpTU+ibtkfqGUQvKrmP6g7DYfadnUI0e1ayVGrBH0eH4xuiA9J23RQmGkP
pikJ1rhb+gcjHCg4K+6qQdr5jNkeLpyOGR7CNbHewT4nnPARtZmxy00YewE49L/5TW3u1T/9prZj
u57uWQ6Wdb/onQneCl3bm9pTME/tpu/CaOP1mO4yBA6e+kBdWuVMOtJMF5AiTbTNy/itLYZvrhk0
28ir9EPTUjn1caXte7p8bdF28IEpWFTxth5r6xFzj+QBsgg1JHLiPFxSYWqSMZe2PaC+TaWx7PMD
aWLrwHRJsh6wtcwjdXjCkzpAXYThCL40+Lngzb9NQ2xjHD0rTuaohVTv/HrFQwcptnDTO0zYMYzu
2xjSLmqcSR+0JwMlHsHRZze0s5eJEkYPxQVD7DK8TbTibuq7G6ekpx5Nc0v6g/WQRC4Sq7DNXnRK
KlZXHQ3MeKUZxnUiWW3TFEfLf77HtT8/vI5pqA4qHptnGKXSH+9xBwNvEjjS5pRbXxiAFAc3qbFr
6okrqMOODFhfjw49rru3Y29G2wTo0fbzdaWHh5aBAIEM1qlrTeysKCMYoYJ9xgpvHvXln69TaPY/
PoqO5jgAeoan08YwEbfVh0fRUsfALJsgP6m60tzEiXWb25m1tkJM9ClyeP/mdOQR/fl8yIVUx3QR
Z+F/8Mfz4VY5zSSnFacVedLhnaJ9r9oEzzBFt9ZarZkneIHYmhiz91jxQC0YksPc74qDpyLC70z1
wXlgpB+8tIaa7QG/aM6Ie6w6HGEi5QXeKsUM3PO2hY89SuNNzm0xowIsdcZCpKbbt//m9xMX/Mcf
kGdNt3TTMG1bvE3++IVwjIjCIM8iQiaNN2yjwoMTcvOPrlbTXAXVMrBJ5nMcq183hEccDVqiQz13
iGfs6iGK9GDVqyFjRz5kTLSGTamd5SQxve/4sTp7I+IRnLQ5QfZOyXOc83bZhPVG76hc9Brfjria
YTN0YOp+NdwAVmRL6ucaAWKI39SIiPemdtKT6vgVI4rYefUAz5fY9EyajyFt3Dn4GKVut8raZeDN
DU1A2WyCEv4kzr4jhqgp0XkeIkZNH+FZljB2mu5H21BgUWqUCj4GFcQNRNrRpcIEfJXMBLmkZNoX
ObIDs81P//y7W3++kVxHvB6FXQeBWqZ4/j7cuKrd4Yxj+aRxoDb3R51KrjXcu1b9aQgVGt4eT5ah
dokvDadviebG3w14THRih/cqcTTkmaZ9FyoxYoJB6REzOf4DCTkjOgr27ZvlaCjTt65LTpRT93jD
xW9x4ZK/TADRHUDadK5SkjFqK6UlInXm3dR8uonlg1m5jODrxltP/exgMzWd4xKfvzmZuxWjN2WP
Rvpx0EXWkl5hQDm7/XKu1HynWGq1yc3R3EW5vVaUfNiNM6ZUpp2nJ3JbFr1ff+6Tsbxj+FW/mM59
rTfjq9tY7a2qXViqX8f/E3wvzpc7+H/lYDFFlLfN//3fOqYkv97aBu6rBkmZ9HUoiTh0dD7+xHbt
RmpN/MMt9RhG1VqqHaCIawcVyWG1CCJtm6Is3MkNcjK6vq+AZ7BPrShTtbl+RvNxZ51L7Oh+HubD
LpYTa/DfxQevR0PHiaDLwTfjcly52ScSisLYdc/ZVhSSUl1TmNEZ1HC5SmWosz2+bJsPH5QbLqeU
FxgSpL0hh+Xlso78Aq7genICefkzfKdT902IVuevvtN1738dV/uWBS7jB3kNPy/xw8WKDZdrkvtc
TtqV2R1pYVrd4+nWupRUxW5yBx9clAxVsSy3yMkkf345a/LIJtUp5B2/1XAiWeO2eVQM/xCJco+F
mRbFn16UgXpREMLH3t+05Aks0T4YL701/8CoLdlM7fOkDD/6AlPnLjGORGn+UMcWH3NqTy01qFQU
o8g+/1JmZODEHTDWgM0bVTH8FdXy2e+cU9zoImrbRqBV5696RHcVNPIW2iQwhBZsic468MKnOCbK
ZDEhnAz5MUcXJbRSFtMqugkJ9TVdFNqm8X4QhbcAnCLCpLgd7A4XvghFXkuGcOJgjulSuNN9BIKw
tB+HnGa0E+W9yHWKpUrBTxT+8Lw21hlUcSqCjSgNYrh0sqNvAKmnXpQOI2qI/G1AA1QV4dfdEfqA
wiwenIXa5gRDQjxYOZ2yzWRZUhQodSqVoShZEqWJi0v/ZkJXzGrhBQmWGxEtYMlypyh8xlRAe1kK
FUXRjOpoKcqkiaiXisJpI0qoHrXUWRZVDfJjnVOAt/tBabHwSYuJSqXX7WqB1ea1fkT3DimzSD4l
Pto0Ub7V0vFbbJWPull3q8LWH+KgvvWq1iWbK3uYRRG4pBpcibIw8hMl90lDLv0V1bNlQf04p47s
UE+uRWGZIiZBUKLYbJhvUEYQhFGEbieCX0NjxL2DWrti51tcP7VDQbQQ0aa0NtG+LncKle1alLh5
Yx8SUfSmgk75mzq4JQriPZXxOR6/RlX6kDm5cguPez2JInpJNR3aMLnOTkWK8sgNBrAxLP32mHUF
QbC9tR9Dqm0Q06I6aMl8tXi9h8C91rS1wab2HcbYtOo55bF2nnANjXW4ByFj9S6md5PRFCfOsyYA
gplotwUSrCwdcd/TCYF3ZuqDODYRxdnr+1ogDZnAHGbABwcQIh1fTCv+ZhcgmCSIrC0zfsiRqR+h
g98QOYczKMjZpgLaiIE4DCc84qwJths9tLznFz1gSA4o0mOcKTCSyMzxIB+w+UDh7isU/1PrZcQF
524oqQKFMJ7Lpj/XEnthpDcDxoQClekKG3ymLk+KQGxID+yRPoHiOMA5vcB1PACeHqDHAPBR8RyF
EwAG1Ak0qBW4EOYOFrlwNK3xnH7Dn4fgMIEjje1yFrhSKRCmCqipy6AgmQO6ONzRSoFGqcBSWAug
/wSo0gRi5SVugLvDtMlj50uvBHc0WCTTNsnL1GELPnglJF3duJn8KV9bgGJE2YGOCZwM87N7UnAQ
qSIOC/33zFbalUFnYxMQh8JoHRPuCdN/O5hO/ZMTp3fGQGYZDSLkHyRl8wzrunE73GDH+NQ1pg75
BFwvBuCrCF/aaLN2VBwcCEeHR3mkSDXTv6RIWDzT2drEsfeMSDvekDZx1NQm27d69Zl7CAds0hh2
BjaJC+qFaIsHbJznyvqsuPx+IzD8uiwTXTB7sHCHoLQYk6NrF/UaLY62IG3iUaeHCgUjJ6+WEIel
rlQEZHnu96GpgBCsJodH4hwYDn2B/bwsxC8dWTaIqqu8KBEwxWQHrz2gK0MxEjMEDku6sQUsOwp8
thdI7QRkGwvsVhUoLs4yMVU/azULhDcF6u0F5tsA/saAwGBXEX8AuLAtEOJSYMW+QI1nkY4rcOQO
QDnp4YvwQzYCaU7b1xDgmTq7u6gFFk0CWL3ygKcn61xItFrg1rFEsAWWHdr37YyBiiFQ7ha4uxa4
N2ZoQIkpodRoqram1i1Q5yuH/o7Aaf2Q4R4lMPQIMD2gPVyGAl83BdKuA7mT9kMPVKDwjIt2vsDl
NeuNwJ+jLvD6JDeeLNhFjs8/PAPpuxLbFyg/tJZHXeD+o2AA6IIL0BvvPGD9Nu2i54SGk2hkeAMJ
BIKQXvUsGAXlALcAvGibCeqBYB1Mgn9QCyZCLSgJifoAoWH+nIM1QnMmVkXwFxSIDDWEBtCOdQnB
oRNMBwfKQyW4D51gQUSCDzEIZoQJRWIUXAlfsCYKwZ9QIVIMglHRQa3QBMciEmyLUvAuJggYnWBi
EJNRrTLBzgDuP7SCr0Fh4gzi8RhD5CggdKgQO7o8+a51KIG1ftxZ85wtNUggqDxIVBC8kMiE4RSV
+H3EY3dbCfaIKXgkAWzq1spfbcEwmQXXpId0YkM+aUKr2oeCLIj2NMC70DC/kmyxmyZf+6RDXl57
qjkc+sBTTqQjqUu5h5zIxQQbpzvVDscDWdDAu+Jj4vMaP8xXl0hTKEqz8tBi94nrSOpsgySIn6IW
BbA4VTNMt3jCd69VZYYbM1NB1AFksOdOCVQXx8jd+55gny92nESrwtLC04gQ85h2BikOXq187jM8
QMWxnDnDPyH33HtdGQtU0AjYO3j3hzgkhRst3TvsgvqbnmkHO2raT4pJtAuu4cWRsstwq6jhuPIg
OL3B3trIXfnpUc7CqHiEYo1KuBkItZjn+r42uXUvR+txDG7Sr7qjDEuyBtU7NXeRlYSkCsI+M57x
ev9kifOSkXXb+wCxE5Hy61EN8MvrWus2SHhllCbMoTlIgfXs6tvooLGeuqp7pMtzGBk1ryef+n7f
a9q92vk4IIndVPPVMEvzC4nl6tKI8vpuCkbtxmraajOodfTi6O6L3NMiujbOQv21C9xxHTmjiS9Q
E5zIeVNIc9G8XnkDYFoVePV8c4MIMpBtxI9ejf+5PhHS4wAU3ZuVjl2J+C5myCOj5s0XQu5Ik5vd
8K5zCu/Gxih/0+PEywjefZI/kJZWZ15X1WtqYY3LczAcqqSqTxjMoasF/30vCqiP4qilDbsG+03r
oUz8dGcXZr/Lu6h6SA2SreQuHr1dN3T9d8WKvKWrKebJM+zkoCipsq7cwnrxvfBR7hp0wQO5PZQN
KtVd16VVHDLuu1NtZPAo7c58b0lCv/yQrkJ4y5z3D5o/Nzs3CMudNrTqg1/06CzFtQ3wrMrOhV4Q
cAyrwTW606byCKRv4uo/TlCGsuLrYL4qc4rBhh+qq6qvVSLdi/akUx287JArh9ow0y8xCPJKUWr/
2CtKeJq4xqU/GflXkv3SetC+ZDbJkqY5FLeTORi3faEJ7h6nINn9/7N3HsuRK1uW/ZeaowzSAQxq
EloyqNUERmbmg5bukF/fC+Ctd6+9Ufe8JzBGMBkZCg4/5+y9dscXThck3WSemq6BcOW1b0UOgnB0
vz0EMctTaVq6q8r1r55q4ivhgxLelsc1mbnWJegOy79iy+esCVOv7spBsy7LP9D9xPsatcfl+YhA
khg2xvodGn118aVjbXrY818dCSI/TyiCMl+W6CDHykgueu36m0I53qfLh7X8C/oQzdrz8vrG4umc
o9FMAEOO6lMO8udVOz6J9RSdxi2jnEYt4VZMnbvgg8DPn5dN5ke85g2K7kPPyc/5vDTNxf2HiEv+
KW/MpPh4TD9ADBVa3onkT4B5DMw+irHdLa8lQGi/MktxiBMtpjaop1MXF/6WLxM5uQNC5vlxlAaV
p3ZF+uCMDckMXHN3QmjJexcSlTZ/Rui1h1WUNMODNDWYKowQdw4JT29sD07Lv0hD5KIxp8TDVFf2
0SSpepeQa9aaLmNrki+cYRq+Yi/1N44+xufaKc1Hp9aJw0mHL04enX6ACG5exG5fj2hpuPMf6GZ2
oS/pvGSmFRzwRKpdEJE1Zcjz8oemk5BUSF/jxPU82yKRkTvhFS/LL6vSi2igVuKudzxCRIHL/zxq
kk6Pfa+3z0kjBULoDOQDsqYvgXuftfBLweXdEV5bHv1Mr19MGnzL09eFApAx5ta1CIPhZmQxOub5
aXYdsA7HTZ9aaVmnuPQS4F/cX0QVRaTqP6qxZHdCkMOhHxzzdULVvTxFIg3JEg1H45Ko2LqH86R+
HlGgb5vB7d5DnAjz3I2s1ctDkt25MbM2evcGlO6F1kx73RdgWgCvLA9JoMe48aaYxoHeBA9qxD/i
C4o0zZM+I0XYJLWsjftKxtZlUr22Xl77UEVH2jzTa1k41GfGQMrZ4E8flc7WHg/mPWOOdiVsZr9D
1ZgnZrX5U0viwc+zIhcB9FHZ33Tg8FdPYy6w/EJG010ausVLN4nqqPyUGndo0y+Y+8uzbSdStmoZ
O4grSnQoZkCP2Cwff94d2RbrJqwka3ng3jkRGWHLozZG+9LTGH1yjT47IXvtfz7ATDubXOg/PebE
O8sq+MoMpXjxmpjylA9YMyAQLF+xNuyD2/K1A4ptf4Ks0M3o19Bx6Q6NFE+6jfrV4tquwCGuSviE
K/jo1bFJxCdcZFj6llNfyyhka1JYxDbbpXutUobqnkuebt11XFXbR598jWPikgPUk2J+Mmxj3+s2
iHcfoSE7P++WqOlxVI19LdGa617lM0VvEQtP32JEcWHG9rS1egE2W/b2BoI8ZnZP+3S9ivGMgfYw
773ypfT8Y0yYAAiU2joNnUeCLDUgSTDu1bWoqkO7RSAYM3ibzO5Jy+xP2hiHLPGc19aMwrVpdt2h
FVCQIpdzFCoD6TMkXpwmldbnAAXrzyEEtb5y6SfNHxr0BC/G6LL8ODjQ71uCc5qhjvbejFX4+/7/
/HfLP14O1mzl/7kJTW8fFtN5+bPlAZb7p8VMs/z4950s4/4a1Ye9aglZo3ZCdXtKOxgXNvEBnSZp
F3hyvPJY0FwI6912afGKm4L+S0wFFGkKSainXuPonZwtnw1xnm2a2V5L6BisrvmQtnBq4grC51gQ
kGMQMYpDAFBBo2tYGRAPebxFu0xghdDH4+KvLRsEP5ONGgNiWMtFYEi2XndzbcLaln+wIDcXP+7f
MMj0rNOcOliD+ZSSMe7ISJ7AU/4nknCEtTA5PmaVsDd3fq8ICMpHfNndewyW7AyfgJAAnKEuuXi2
U99y17q4aL33y9vDWSYJWkeOUKZ4HuCkmlB4upflxdEdJb0J3oZezS3Hcjop+ztVPKpGpYIPJX4x
OqzAUqpnPQHSI2ek2QKrrBduZYKYKzZKbbfct/y2mGHFsDs2UTumG2Kf1pHb4Ego3A0bhbACv748
sYgciU05R9aW2RxuhKAU0YbYsx17lil3Y465j8DabUuzu7PJJsxbSkvXx34yu548D2twNVryVIZc
eMsC+09ACP0pSCM8J5ZERTp/P34e3UGIf1pu54RJrROYFYRmqKMRJAfJyPAwGW2xDVmqGLHoKD2Z
Wm+EQ8shiTOCaSYX/0YH6alTzUNrF+1ejxikYjsc9qZ0L0IbSXSIUxfdeJMxEKl8bTc1/Wtsxzu3
rD2wT75/oli0lYN1TQccvyBTmw7uzNDFYu14g7Ei/7M/VTNb3UjMER2IJU7aEPzqpfwNgzFfe22T
Ml6z7uyuqPZNKW7ZhCnFHPrXxTG3eMYWG93yU7NY4RqtLxAmky2sUjEdisZ6RfkurkFGtk+LyKSs
ozO+cfaHSeUdW/70KntsGpn0wcLVGnU6icrbxI2JICB1eR+4zUG2ogfJaAqkuem4d4zO38Lqa+80
DBlH8POvymmxXSRWdi6kXT1OY51u4jEUV0eU1i6xNMRsbeSsGUJCPcL1c+pawzoFA9KdcWBvMQSU
xlwasBxo1h41QXHzWmdX1DSIcXmVegWqSR+fQ7sP7tPST7ZWlhHmROzIo0Zsw4r/pzo1LT3bNEri
kzEy4UicelplvQG5bA5bi2z/SoaVu1sMqD8Bb21dZntppee/AZ6oE+99qSPcL80LoDqoAf8mJP5g
EjWjWPcllDDd1X6Fafyi+55aswELTlrZvopII710YNhAQ8SducxY0CS++k8sXMZuHMz7aE53cOFQ
VoSPHiKLQmdbs/PnvO6IS4gIdutMo9n3VnnJ5/iIvw+lQCMwkaO20vLyO4hyVK3lSFaC8P4BIB26
jKTZqot+ArOW1CxaTuD83Ve/7Abka5U6KZXc4iJzdpmJYny5q/j3Tx2ka6YKzus0Y5qzYRjBkBic
hgia5Mkc8f7r7vAepszE6dbc50ascyaG1SbDA0Y7WGL4+fmeI2+ecdaaP3ZLtJgKJwhRXjqenXy4
pETMrnQzYHM0x3IRm9j+HJabMycD3s/8G9TPfM5Yz/v5lSyH3NKcTVAA4xoI2gOYzQFeRbbNC5CO
hh5Z6wKWeNnpz0sMWhTwFJaDB13156fg3z/xYBbuBmb5aaLIppjTFZaf7CH4583lFzrUhDwR1WEJ
+FoO1gySSEnxC20zQS2Pg3I55DXr2H9wTL1UY7IehfZaW7AaFhCDCMvhKvJccn4s8dKGAhfbhIfR
Y7NHAClLSWRN5Ro71wCGgMjICZm4a1QVaEUvw2uQh/mGqRutUY+13STLoiLUoTJ3U1++2t1Eo8bW
HwJFtlkeENIIoDhaqZH1IpxnsJoiqSZr5kEpV8TlgAmTPqEe5z9vSTsnexhL9vL8rVheXYoccB9Q
ruvaobC8djfE6ZfeOsnZ6WAkjkb/4wT+cRJzdhIChb/C04N72msoaicr24YRNHpnBgYhdEEe7vfF
qpzzLJIkD48pfj1KJBbt3OVUMwsdn9By228BKwZtdjT7pNjodNXWNpAG2Mp4+ptim1lwM+kV8GVv
zRk+7IbFLgra58Xd/jcedvnpP+4LBV9EX9VMXPletIok5Aq1wTWZchS7UQOhrUyLC7NCnzhuhPha
5GHI0MNh7+a6YrpLMWaW9nOK7nwH0cS7DcLctZS5X8xgcog+tkNjWk18GkRE9bWG8yMwri2Ac1rA
Ifdb4UG4U3qxUPEgx5e7mGzWTz83sUQFzXPuNIiVO4hZ6VPk+MNjISf/rkBjUFpwUxPEgqh4mS3Z
jMRXIjTkfozD8dbX+MyE0gqMcMKkQYjjcSvNnjFN1hFxioyATLJyn6cius/xyZD/ZOZqE+UhLeVk
LlfQ16N46R9MOrxbgrN1ckz6/sF1HMooEpNJcBl35qQV9zluxVEI6z7wCNk2fUY3qPFXLs2Xd8O3
Mc/X82qdDCZe2i69GOjEoIda5U6YGZaGCthvG5Et2uWh/5x1ye9GD6rrcotePFvAkrxCHAHpWhKw
8DYU9nrUXOOztTWxtWwD9YWZx28DToHlfrcCUjqYkXEUVtq8NnmzL8vEefT78qMh0mzjpxY9pVqJ
gzkigDEn5xmKbfNmM+c/VjgrcCAV8q00JmczhAVDofm3OJpJWM8IeK2IbpR5OILINCLtqKPdXWHp
aN5IhD6xnfe/a9vg87CmLRakdK/rKqKVs4vzfnhUd6lI5G05WLKKEU8M/jGpSYsH9mZ8Ka1BPJA7
z0QmtxQGbDykk433LeN2ao/XWmneKzLk+FD06ZVBSrvVysi8D+efxngiwzUeykNjF5w6jkpPEkPh
Q5Q1WG+QH0NTGMsN2i/FWy1JSM4SmISJjswN4fDJnViBsnZsjnrkmAdZZLinWh2jSlW9+l3KbCOW
NNtsXMamhejM8+xux74BaibXyu8ufPLT7hBWlv46ePEJBFEEGTKsn12owcdi6Jo1Ci76yfodRB+H
J0HMWGII1Li2nJD9DeoKGAeoIQFAqyxJuRT6Sj40dd6eB6MM/lgprlYpkRJtDdke+6auXhsGHODz
sps9JYi+iHMVfkEgrmk+x5GlnjFPZC5RvvGoEnTzrbwVvArhjvlBwd67LGd6LDy0vMQ3j7hlRv6G
T41LXfGYFVl7tczmutwyXER7ml4zuXFxh1khAW3BFN0O2pDZb+6Q7ZupzL8xPozroEvCO1hoH/VQ
jVA1cWoYjuUeXc8xH5z5QJD4xUnoo+e6nVKxuKx/NV8yP8nUPdqndYu0Atdf02/iQIwPFlCfYxfN
TikrhbGLWKQYGWibAXvPoCusd5NmJRpffe1WRvTtSbYSQUM4aNF+oLsSm0FK5xT4Yfns+7QtRO19
hnMrgVYl4E8Ngbmb+2JXwSJi9DGOv7xMbL0pmj58v0MRlUX5JvSsdlPppdxp9qieVF6zgtZT/GuA
c+pVrvijJXgHd1rXh3P6rQf/Rm1ZyKIPBJDhLvei/EQUl/9Aaj110fBm+KH1Ujt6zACRC4EZ6eaL
E9R/3Vx+y4STIanDVrGUQQ2TlcV5GO13HD3Tvg5CJCvzzboZ3rvGQHFn9v+Sjj7ddZDVws7PbiNi
gLOX4Oy3bDrAjsAkTdcyX4smZFYaj/RNaO/q4pefM75H4hE92wGDAKYk4yHUPfdxMvR5DFPWmICn
/rnYO05o/0tX3TcWfWBZxYhBVhvyWxayS4r9QlvlTcwcZ0wThg3NDm1i8mLHw4eelsmK88P7MqX3
UHtm/acXJaOZgPS5qTzQ/AliAAFYdiuHZbnMaJE66Wx4D6EwuUI8B7M9MGFHsNfcydyErgZ0aej6
W5wZH1kcTkd7kupqTy5Ol6R6hUDr5on90gnRP+Wc84Vlqxsej4LoN8+AvodbZnK8ctvoaU5mfKuQ
8QvnXHXqqayzZ6O21Daxpk8cLRF2CJO6Rqr4UWrQ5BtSpeAAVt0bf/OeNvawUjUnRsOoeF2TTTKb
XWmB+BUlGgSRt6kcvBWRHeTQiXeLCX9eHIdaN25WLfe45fVdbQctDdPoYNFKOtBmiteO6O1D0RX6
fH0ttxqgRuC49GWsIJM3psIUjJ05rO00UNuyMN2nZsSpIstCnLLUYqbnEI+o0jY80j2aQNA41yTV
o48oxMY+Zdp3ZGjM6JKB2jUkOmNkRf4lh9/20DOD7a3qamk2xtKmM+5kAnxRM4OVV+bOJWnlZ9MY
zVMWVsTzzf1N4TXOl/dBDmq4l8oxnnvDzM6+yg3i1bWCvC2ZsfMtrJdpcr+SyiCBpFQrIYS5nQIz
PBLgCTQgSZK9nGjMeWWtjp1jweBtfKoz5UE91wiKNPVwvCCVoa8Ql+6e6Vd5tVsAy46tXRNE2lvm
xdVj1VjNDhcpRpqfT1BhiCBR71nkcth4mAu+ZJzsUCMTJttH2dEr53dFt57qNLaOeppV5ypgjmsA
+bA6Z3iMpkG7M1S3X245oiO0MkvwbeG+KMVURCuGWxv4i9ZvMhJ+N45BChOfPrg1knMy6X71SGKn
VcpWbE3uXH2nFIOMup5e5IDwAtCq/eF3L7BEx4vovRFBpdSulm7nZ9gGs5RIP5OW97+Hpty7WvuH
SQZG8ABhoWaxtYCscdbK8ZJFRvISg2Y8a8jnVhEmzBvx6v6Ns3JE/G3gp0ez9WdwMqLPI3s6MKZK
nrIZ0Su9UwOC4wRz5ElaId9CKemQChMLV5FeC4foNEnC3hqYe7QDQDntzKgG/joX0zJv1TnIzGPf
S/8pA0GadXF83xKKuRqEL+9YolySALKesqqaXyH6J41ISDZYpJYk/UtOyvGV5oV3JxWAW63unNcm
iva5Dw4D3Fp1ZGiM46jGzRQX/K1yav/Ew72kev8WU1S9mkNowR0hGTGoq4958vgVR3VBuEsviJwY
2aHlDBB4NdnVrsivVvQXTlo/qr1TFb/o8N5UFpsPfRp6u5T22KaSib5vPcxSDn6xlRKEW9m1fBU6
vfQwxw46nyak+GKGjevhIR2db73KxVzC9w9I7POzzdZ+HURGvAlLCTK6mV958BIS3MtFO4t+BfOO
UhsOAjMEIBR7XXoPloUVpum67tubWTJk627pF2XIg4z4furm+X0A2N6c2hctSLYEQMZc6gI6ShPs
YYv1D7BGmlwcaT3ZLlMWEWvTzdTibNMjwj6E/hDsMmYfjPDlV94zBGqb/F/0aJiqGW5+6cFZnUwR
P9ZeFW8gQpUHxwPJXVgs2JNwsrOdlyPm7tA9EuxUHqRnGLz3GNiJGuunVWwO1sGO7E3lltmbU+i0
WOjXFyrlmk9YwbfOxUKPwvypcvF/u1Lf2J3wb7FpqT0e2e48lnFIFnAo9kbJPNVsmWWJ7iMv65Dh
bZ6dB9fYS19xDYvDdyd0e55wgOpb25DPJa9xYm0zIJbeqra64t5MHMgfesr8CZR/xcvmSVkvoZpI
NynChypJjS1PPdvSwDIeiY7UHzmBG3jPismobVP42c1lkYpD/m22WiyBnU+dwboSBQRU6t2e6wey
qNZszlatmnMVc5Uvm/EYIsDfs+MIVoZvZlu9yJp1ym/OjTc0Z2rlO4Ioj2Og+pehya5wJK0je5Ni
U9gQSKYkss5ss7i6yY9IEQA7tE591lPtCt82vfNSiCsaKcNXOl+QQTI9uqQZrvZcyTNe+6Oh59p9
EE4GWeicyoRni7cmZUZZtK8kUMVZnN8pQJp3Wj0ZRxJuMR5yV54ayGnB5ZhVNt7hlH4OY919hrti
IC/137q4EQ9x/dYN+4HWyWMC4gCeQE0K2FBC8bDTrVfSJ3GNg4pIUwuradNZTbEnlKpZ587eZFzx
aQkmvknpfDqirR+TORZY5rn41kmgtcowfEpHsjsshY0mjD+TtvN3tSOKA3Hlw5tCl5QUg7/Oczs7
apotn1KHLyzjj4Pnh1KQfBvS+sutGrVL8cS7QVOKZIozSphVOH6rdi53rc8hBA+eDAE22MmHsR6n
l7Fjn1M2HiQInBUYS1sU5Cmg/9Q1z200TBg/eCeSsR3eMJ5gAUZPwYDJHd7YsyCkDJrH1rY2ZhWm
D9QQIBuKxt+KUjQHhwbG3DsIr8shHiwetzC6jR8qcqSU+7wcUlq7o9ms+jgf3npydnd1EsLNJhI7
DIWPBUfTTwGckqsMuBzbGOUQ5Kn0kKlIPwFQMDd5DvuaTtW9soJ3zdHI8pQdWyuWgqSlfPVaL7sr
Ps2R5S5pQyLEhVfuJOMcBCkZVPGsy/Yj+BA+2TF9VhODGp9KoKu1FVcp4y6oNBDTgCU3Vpw/a34K
hJ5ubRIi3VYUNPgox1PcAir3oAGfTQ2PXhzqaMh72zoqRHuFMozrKCkzy8yt2ZtoCTly2LbJLt8Y
Q589tMJW16TzL6HA8Gu2JSKznIGzhqjFddFmq6qGlU3j25ecaGlngSyO2V17zKhoYvqPnlRrPws/
peX6r23pghpkO4JGtIS2MTjF7pUiv8DdkhU3BCbbzjX7S7Q39BKUNrCMFyeKMW7q/bU252lgLo1b
E9rusfaKd6OJjBs6ljOw3fpotaJ4cQvjVAx1wkCmDrfxOFQ0K5L4exhPKtn3nhk81/3YP5s41M0m
/c0cS101J5QPVMA58z0fWEig0V7IyxKzT1Jf3Z7Bqy57C21WywhCVy7xSW58SEuSOlg8soNSfsMG
g4PA0r5S1nDGGZRfnJT8ePZAqKKHgfZZ6TAe7nXnOVLqFhZ2/uWbYIFqE0FKEz5V1pStuzYtP+Dn
MsBxnT8WY3ZR+JBtLIddvOPva1LDTrlTGlfaVPo1Z9RyRY5HtGqjXVRRbwvaUh9uh7C2VlF8LsPg
TdETPjDBo91H+U7P+T6GIxnWVv4cKLN9sDRv5eQFU3r2oTnkoa9WwzWdacyMW0NH3MbU9AizmJZR
nVuvhH+SAztqtP9TB06GQC4wQKx86nODVr0nf4P4fXErZDoQRCbKV1ntGGrbO/p6jQGOWxqd95S7
1TVK8y1NK+c0lHPyeANKxGGlW9H0YPemh9bOpKtzGzo9pCaQb0KW9m25K4qkty3Krjo4VUnPkKtm
FsNU5bKarlXV09VEZnkZTeeXTUtrXbbaW15Pwylo6/4+tsPh3nAqQgOxADK5aRERMU1OHA/d/6Bn
r1R8d1iVSASJW2x2vu6uFMLLA9N3i85HKC7AeW4uEgjlmeG1x671qOhn4GjUXlwAt5N07B3WtGRn
aZZ7FW18RuBcPQqHk6nQyo2pAUgz/YyhyEhzsqCpevCMyN/jbTQ3Wla+mFPGyTfl9zDmza1t+6yx
nvEi4rg+hCH52L1Bngey7ANTMcSIACe3ZTCF18z2/zrEfuOfUhKWc9ap6ivPNXFeDhoG8nWML5CW
i49/Wem0Ecr6CbG/8eC2ZXrQY1jCVZgJEOzUoQggyF2YBs9+gPUeiUY9JPOhzle1ZqNAcmuxUUxV
NwZgsF5PPwxyK4H4Gt1WjJNxUuxWaHVbCSpOjbx4QRKflScF4IbW2MKrI9xlqMwbEXUZpHhfHTqN
tuHYa/1ejoO7beikYuApPFLLIm8HR+epFa5HjvfonX087xuZTPVWExjop1SWl1grpieZPIMXI7TC
iL19l/fNM9IQCnlJSr2m5O9cIDOxx2jaVP0AVjlDrCE8mYOFiObcRFQwxZcM8vA6djPOaBrbWx9z
Ygb6i9W16hqkSK/S2tSINgsfx0lz7waoPc+j4nyPMYr91NUdhDmCCFnFJjRwqvn06276GAQ1qBNY
yW65iUDkIsoJjTgtgpVeFhFBV4Z9qyzQBrYx2evCqd4tqaz7vv/d90Z7P8kQK0OJGqilBXullgSW
6BKZ1o8Z1alPVg/qEuCpwVtiD90u7XX9aMbtPScak3yTSIOgRS8qmoDspfmrGpXVipnOdOq7mlRO
YipWUxzY52E5DHd0feqTYrRKhhJyngN625NITf0u72O1Iez+NTd7zOeFZ32IejrkkyUeaoFxoCyP
ZWmJ33YYoituk+Gxd+sLuwNiDWMduW2ZJi+MA/27eJaTe1Zzchr21p7t248FGKWqoaeXWtEJjH7U
kNTtBglaSKtq90DqmPGbxe+4Dil5YnmXJT2cjjDqjgYNlZPbdivLNv1HdNPJ2kgj+7DcROzVbVys
ufeTZ1yGqkCz1gFCJEZMnC1Nv6JmLrd0SsW6GzP9Wuqdfs16kxU94ZJoWKF8GtqPXDPjR9OV8qlk
i6yF5kchdP0lFrwVIal/Pz8t92md1wCSsPau0pBPYroCL+tfaaN0H9NIiwtAIsImo1kXQwPQMSxZ
MoB07TCjkvHghuMnjdEnq2+Gp7iWPW30FAOAQLDc9nlzc6QZr5JsstaT7JwX20OsOZZCvfOSGIzF
SfnVKu+lCcOHmFN9HzkT/UVd3bcT9hPGLJTtKiCDyYkG73t2yZqJi0I7CrNjpqN50gvEO3Tjgmdb
op02I3Fyo2y4I/+x20cxMbeeU2ZHTLaQHHUjOKW7zLL7CxkkxcZTbfA1h4q4bSXeu8Rxd6USv3uX
zq/RZihfTARYdaZrj7SQoeNMRfqBcPEtZDh5JkGYLR3V+FEo5Amlr4UPrJ/I7VNsfBlyI3qUjAqy
eoieloMGS2MVTr57gg1UbybXnzZ95caX5RC3DDjqyPpaOrgROktDC0OSqdo/JkvksQ7vFavXIdWG
9pDQf2We3nnbQDBmtjRtWzJpQ15t4IKM6wQ1u5HvUWLhtgpyhrodTJQa4Q4FHphAT7lqryca/Sdb
c/aC2dfBoe27ThvGeHXkUwIxmTx433jQ/AdFg2stM49Q+NKVW5Y0a106NJThQzhze7i2e/P/Uxf+
/N/mN5gGUeP/cGpuvtTXX1kNd1/5n//5r2ssZdk28T8THP76o7+oCx4JDr7j2y67HmHCNPgLueA7
/+1il/aF53Ln/8IW9P8WhmEI/S/UAnHp/4YtCEIdwKExHTLYTxHB/v8EWzAXh/w/nby+65oG0Adn
ZjdYjj47Tv/hKG3o1dZtHXI9UaiQbEpv3Lf7JUxmiWsZ08zZ0wnGu87kczkIQiobXU8O+pgyHzB+
O3Ny0HLwylGyPMy39cbjHFU0rZj4Bjas0Vhl4pCAbVU6tCk/LJrLPPWKrPwP+zdUrgWSTkDbcef3
O4ocbEk6nrE4Ty7BEGLcorcmWuMW5DUwUeY8F52OX9GQoVcwvN1i602poKYn4gzTfTVN5xYs+Eqk
wj8yMndWNZjojVFuSOisZ4ils2n8OUjGHNJbmm5F757qxp/e9IHU9LFHeJehB+SPi+BbVkLQNAou
E/1dK2537On9lZhqWE5xaq1Nj5LSo4O6WtJiTECzqyCoui3qYXpVoW8dgC82RrDqa6Ync4Q5HSDI
TjrmfQnPM/PTatUx8GUjfBvC6MuIUwLFGhpWQ6X/scxnX+I5SgBFbqUGfkWKqFkxTtZWkzdLomxK
myzJDzTFXyqddpgKnAYd/7jDSE6UT7qnWv2XSNxHNiXmUaXhJu7oCijLvc+i8B6m1VEZ7Kx0QbBw
imeH5trZMGHNetNWMpW5hRl0RbQa7EPzsTzXRVxtxNgH1z4Qch2ZYbBNavfeZWJKHanIv0vlrdEE
Eh6jSvCD8YzdifcjDdJnZK7IdYy+oxdB7VI+JkY7fUlzN9T9HwKwg2Me6GSZwRzsxybbSPpH26zM
nhwiFSumxAi4pA1dqo3mq7lOV7cE2+ai/vDYAuxyRT5urPXDMdKADw4PQLCiQ1axbcFH+czUhQgS
khoxg13zptKOvDVnDAbGOXSsP92U9xCIlbHpDT5eavX7uJtLLCwlo7EfwN2umizrDi7a4J3fut0q
TLvkENhuQRAd1e9EnDfhZWO8TRvjYZoMd10mZvRMT4JqjLAos8ZayPWMslIp7aabvJlpGh4dvfug
pzRuLITM68wjDdcQhCxyiellt/FsgrFD6oB9x7WMyDW2NtnDGCHaB/Az3qae7XWkOS8YMHn2pnPS
E0TkpaWjMRsUFmHArpbVPOIDQ3xv0r5UnGcewZ7H3HHGx0qodevZv7PAyD8jSSaXc27t/GSPHpBP
pupsOM2V6z2HU8FmvjU2GFSxdMfBtJPlY1iN8a4EKuhb2EtqrR2PprBXpjXukyjOdw6apH3ubnxa
DlBZ2DErHXWRH0G41kZzZ0TtuYuDEQMs4ns2dJRbVM+YOfY4ZLtmD0zu3hrEjhHzTtg4ePKOkYwq
UEBgmNL3Kk8OFSNgkNXjjk4gxa9I0Vk14a7CeNa12Ckpbo5OFqVX04hv5lCVW3sdx1Z/l48vithd
etDgBDTvYOZa+IRh3L8mHo5K3aOI9o6yb+uNobmXMoeWlfNFznO/O1cmHWdf2wDfrvZC8hlfkIUC
UOTnFdnMPmC5l7iXM1+xiXZhLh8CmHuKLVWIbGWLJIcwSQZOjMWxHgbEp69y5x5L/XTrpHzXuojN
OmM5aVPIT/jqjk3g7UoeAxvHN6JjhEoi200EmJogUbZhIVDF+PpXaPQrrV4HOcoqO2CSJ1X+LwQa
p9avfgfpGNyZNJlXfYe/EYoXyuPBFetqnKKNqdMHCBizretG2Qy3qN4LGni2lmxU5TWQI/ur0mJ8
V4m7s3FtT5O4WXEAjkIQL5228tvOtXKHH/hPXNvveFabo1mwGYtBalLHA/cdpnoTmXq1Z/NKoIad
bAqWts0Yi2MESHI3juPXaI8Wm7jpEHSuPOBI6PCQRVcrtM59F1pciYZLSb93XZNevfPS/GQ2HVLN
2LxvzG2DMSBx9XIPOxgW4xjuaAWOd/UKZfUrxh9wDhKegDd5v3uGXyUMT2kE7SXq6/vaBVielNnv
uot/JbRazkEXIYzRim4Xjf+HuvPqkZvJ0vRfGew9G/RBAjMDbDJ9+ZJUVdINIUvvPX/9PhGpT6nW
9DS6L/dCVATJZDGTJk6c85pX0WcQaRa8AwFk0iBWtp31c5u0PC+tZGwarn+o8bKWCpcOqrz5dKRQ
8mOZq2pnZPYddZplTyy7RQWzCUbKdTtC/ObE0PKk2+8auD/fxPTiJvlbL7LsHUwy4D4Oo6Y9RRHh
7fS994vxqUzH59BxPbLgM7Kfln/TraYWgBABx00dIbtLy/CsV/MWshjXuAAOE+IU7UbkRsgD5WHk
b4Vh6Wg68CtRHPtaOK8opUfv9Lg8Vl3HW6W4X3zTOujrYgTQBV+s7glfnnznguWmCo3V7BxRJvK/
GKRhDX/BD9GbRtBC1ju9KrJ7M455MTfZsa9hDwic7e056nj8GmMXVc0nbVnAsueARH1/Cvf6WMPL
DCtrF7vzBzde3xK7rgOyHVtjclqgbsOniurwrtL7j73recHqojTXgygK+jzddwY6ttZc8vC73cZB
eDYwYpiICzlClCeTN0uYAMxc7Rvsj2xHYaDbtdSdt7YnUB1HfuaepFa6maIwuUO7fOdMWIkWTLUr
AxHECBQx7E5IyqXbbZdUUIeoTSAlHQhFCRHBBancZLXjwq8Ey4jOGtrGenhgrH1wmhin5rbf5HoV
n2GxnLTBmgAC+fVtLTHQidMdUQgoA0p8Lqhg/WXQxzcL30YSenAoLUXEjcmsZ9ZXfBHhLjr3Wlfb
1Msz5I5QoDVd3ucQnE/Q+Z9db3ycuI3Ajt/oLZgcO+m0r2hRMQ3T3vt6+hBZY3S3dv293m9z6jFn
P0kWCr2I5nfL+pbVPLy2CekuikDz1GUHblMHX4s8PpIVMkfnYF7Q6oil9lLw0zIgzele9FCRzu7g
hoQIy4IInB3yGKRle9wLdK3s9iNzx3buPoUrlfd2EcmZ+u33BKHQJlzLY6qhB+OIaN9YlREsnaef
cF1Zd06BlAJ5X1xQbcN4NHSoiZDQP8xGUe9XkcEQMvUQgdRy3fW+h2CdBMFlkAG2BbFCEL9phvXG
WS5AvlYpdqtFL53TLjvho8ovrMMAntJtsRyoBWILWeGkZx6vfIPKE3C3aj3pOdRsh9F6S62EN5hn
3dqIh2A9kDAK1pGGsHtGREoKEvlF8+yQdMfKDfcKEqPFakTEoa57KPvd0BnOsUNn/MiU5D71E/NG
nylpT479rfWwrXC7fgtP1bsbnPfcn9QoJz3dLC6eCXZVnLWx8IJiGowTgzepFKvfNmbU7zwfwm2K
dD+qOze+tYLfH0jQtZr5PcqsDilf95Pd280WVXEUFLOJ+e28jRAgQDbfXgDoUIWwcXeYtcjZWYBL
KfuuqBiQWYjkqzOHHK/p3YNV259mk3uFGvANQgwpBjjOp9KDI7wISh09Mu1bWTI4qG4zlgaIMJ7G
vtEZQXz/MR0IThfHofKFZNuQQu1J8+qdDshsX4hkvZ10+f7OfTQl7BofBPA0vAWr58aC4m9CHMrG
sXkpwK3Mbo2oU8PcnXAkvdH18i7tCdgdGELB0myb5knTJ1DGpYj3TrZiqMo0pXOb9MYtxaPBHCMI
8efZWVzyApmoDUqaITdh9YInunu3hsmDVayvNZUuBmHNvsGxGcxf43XV0ZvMaSdcRwtEigh2iCWm
X4Xp7WpmX+YUgEoeg3ZwZzLSuW/e2AYWFQQiD348dhR14FEibBZYAyq9ydDcubjoPXTNbTQDrwTE
ciD1xfxDwKYlwfO65th+Z9Rh8TwhKEA4Ae/JUJIBempf5Q1gA/d2ytYZPHl7sAUHd6h1eObzbA4f
O6jYZiw+LvCpqa8BdR4qcKqVGQUogkzBDP8h8lMLQFG8XdF+4kzvWm3N7kniEKHCt3aildus63Zr
9Cmul+WMW2YaMoNh4vDWejaYEoTgQT3Agcq6r0lb2E+5Udy0sphFvHSy+rkI2hrkjO2AhD7HnaCO
G41fKRp7dwYDO4X7dJMudvgOD6Zvud81+9khs5hoz2PU9i+x4xb4t37rNLzwBhL1t+uaIu2PquiC
6Tsl/mz46DtIbTKV0VefilSDr/VIxZPYtdy0LanIZn0buWqflxRZnTkrf0Q7PR3vuOagXHUDS8Fm
fah7uB3gSBukzUxznyNYBM54T/mTW8k5CR3P4rwFUdO6ybH2BoBTKwbEeuR9NV3A2pNm2pvQ5c3Y
jN0HiGsp1Qoy0TykMVXJrblwH63+s4iH2zLSSNo10G8b4Z0Qq1kOttcBCkS+wEe58HOROkhigMNI
tfKbiaabOxo82nXTEOGWAReHJ5k58C6asvt5mW+jKHloweK8710y94PD968NrcUOHaVgAEanXLOc
XSuR0cThwGx5urerXmNdnRsU9PCpwSbmoQbXNSQxQ2QC4EjXx9swA2bQFQyr8Pcf5mn9aNXF46yb
w+1oj+Y+MXvi2c4O8qqUgRVeECEsa4cxeRdh44ewy/JkjhbIBiothWjtvcvkfrZNd986S78rBWKN
Y+3uE9uZD0MRTTvAS6+9lWSoaUzTScvNaeMbXzsPrJIjih8pcGkSwtB8x/HBZLJNlCmzbqnZncZw
fO9nBuotthL6YYyfLbGNiAtuSwDM27xo8sCyQkLLKrqr6+577QIDruJ+5+TiXTLwY0tGyi7zDB2B
ejIAflk3dw2m1vMEGlhEyc7nPbCfbdfaG/po3JHhbXsd643GR5e71ADFCnvn27itd8krejfoEGiw
zzTdfBf3OEh1owBXJCYSlIJYh/JuIrRuE3FuUhz/e5cYgJci+4RkIMi1Gz20E4I5pjDU8jCKjbf5
yMuk9gfnMJjZs41uhmkjUzUlXbEjB9EHbgg8ycBeABQD7JJl0Dd6pjM5r4wm0KiVB3WP1r1TfjCr
5PtqcrjCwo4BqYEgn/MvRL6fTSi2ZBz6WyhnNjwSnja9QNnQbmuo6BGHJ/52QRJuQPeC0Bt4HARf
AYYsdh6N/gqiZ4zriOB+qQOnaR80DzdzAHcpto0B5kmPpWua50bXMCavKpC8qr8OFR67cota1ChM
DOVw9txu3CzaU9NW6dbXYjxm5KJxGuNcyYXq8vI2At0kQVxKWs+F25NPNsMR1AXXddMDaD+HqM1/
BNATntRf6+QpqEUNePAM7e96EnoPlc3JcficRQiLWi5U6x91u6ndVKXWnYQ8N71w9DMQtQrZipPq
qNWziflbNrbf9dYoAfDoTL1l2UydsWpZYwKjy9T2wxxaxWUrfKqA2z465fKnKaLh5+9jpSDaEZjL
AntIvbPbDyOxCJJc5yF+7HukZESPqB0mTv1Rkh6AxsGWkwvV8iUHSbVaLpPaA8F329yZbZhsQUua
lGLg55Az6c9WFw2bUa+mrTaMEWoy6TScLfm5ee6YgHKZ7NDXjy3cjqpsxvM6xT8Xs7KAva4cGVG4
S4xqw1z3UdFJFNdGtRQd57quJFo/ltjmub+oNoplk2vYyEOXfj+7Mt0mjOeocasz2T+c0mNk7+sB
Z2pzbmtqa38tjBz2IkE2TE+/n7aeHoHZQx//ZMCx9Hstq48Lw/MZQxBoWMTo3NCYLNmt1nCFyhLR
NmyxVVfLYIL5A+ai9jBPZ0Xby3gST4b7cYii6awbUUnJIbmdrWo6j3Kh1gPbiQASJaMUKl8dNLlL
GQEvw3hWZCZFc/K1rN9la/HRSO8UnykDVtgdFV1LEx7SZdNE0SCCq3VdKLJW5i4z+k7lk1rP30/P
PnRHfZ30QLG0FGuL8ldMFg/fNSq3NbI14oxuEUpfyDYFRedCjfm1KBOJTrR7SDJq5SMK4d3ZaIAj
KMZXI89ioGZGDC0ZYK22DEGZA0NC1ux95XDfpTZaMxpC9wAVg15MCYlSpklliW28F2HaF/cv/oS2
WOJnvNMN+9M4Nz2gn4m8yOp+NRuysyK1ThO4rHDsTlhZAYcKl5kScF+i1pGtMO8aQCpO+BHptCcY
oYdRH539kBrvGst/xbt12oWYyiYpxhLgvBIwSEylG0gDPd64FIi/pdo72zfR5ZcW6rhGvixOdGul
KLQhiVFt/Hjy98XyrUhA6ns8x8VIli418/ucIv8+jTb6cSpHOK9MGo6pHZpbuHeaCSmosvIXNEnK
DaggKKbFvh/8gfkFlD3Upt5VtWdto6L/QUg3nAaHqFTLXpLMhr+Y8r7UD2O+YHjjcAu6Ml1OZQCg
dzjufU8MD2nFYT08mMhSVnfWrJXwnKZsn7ZSqhYwpt67FGKtb701oTHqM59wMVhMTe2jrXNfQLsC
1wxa2ArncDtOQPJd3/2s5S9dIdat07raxs+ZcJke0ndupu2rSZw6P3XOXtpihJO37p0o21OWji9+
Od6NbYWEYMX0zOabAdVthsduiINOA6lfIDQ2ECwjTvZaWSVun9V68Ho5yyxHatOhs7HhKKyIo1Uf
R7/oNxa+Xfm5KFtE+PPhTO6e3AZWQ8IwPg6wIwGSmALE9myeoukFhl77nkzWxjWnQ+avA+Ak5HGa
MH+aIwy0ujLdO4LxrcGCfieM4W10PMK9hgRU736mYJNTDR0+lgKxc0PEX/pVJGjjaz6qXVwMLRog
RkzlF37wVzOH6J1LPSMTBwerOkSj+W0sxncJzFgNZ44oCh/XUCzbeSDv6RvOoYeOlJOWALw7J4cW
wnBW2B5v8IExGMojXkruA7qZoT67W2fETc6CJnTwQbsGbdSifzdHUFlcZ2MRkFNbkNm1EQUObT0a
wGJgLjOzg4UI0iO/xU2n2Vqd/4EZwoxyGlPMnhgh6T6RK/g0zam9jRzcvCcyjJRCGEpAgT8uoK3I
cnT60QK7ZC7xh7EtTSjmLYkq8qtBV8YASB/b59Xki2PydUcI/nG1kOpw6wV9gmEkEdpsXQn5saws
3TkmVe32jkeLu8tBqGcpBmhGzke7SAoEcJ6rAlrjbM0vulHY+2jsP4XaAGYFLi9ze26zLo3JXKQE
PvDN47j8GHFhmIc7W1AK9j7tddI2zBg7D6ZOCdkD+200XxtZhCrC9+vCmYZQFPaGSNON4cR3PFwb
WcrIgfLsbEy5g7FAq9bKUZFOqNUK9Luf7ce6AFmCDytacvzckrtw1hvvc+RV+i3aOSXTc+ehNoEd
Omk4wrtpTourRTdN+glTVvTJawe65bJB2wU0TpwbT3gEviH19InEdrkJI6AsEyBsz4hueLcCeOoP
BHG45vVoqM5M7WIXfH9cz5uBsReFTZykwC6+jymsMDX5pmn8H8YwQsdZczaMXttOt1wcYbSvjo0Q
mRj1H+3UBRMiZy8VVo772ERhjNjovTth2+FmI5mCMENF0IbBU4SQgADCkO/jNUw8HYInmLqNGxf1
w6xhabCc69j9MIHffdSPHRTBijsvrBsH6EcXYeDifkY460OJwFsm+h5ImVXsI685No5dYq2FLley
wLxaebGbEF52ZYTqWsRwmky8wYd4hGsA78ly7nlhoVgAapSiw8DfJjXJ5BKhshdnBAfgts2LuaZQ
rK1x3wCSIz+brC/T6KEWGJpk1lbn1Jq4US0WKVpzX1sA0HIjubUT/yWrkxbHRMxTDERYyIcUKKIn
dyN+aky6CqQN652Ily+RBlMoDWF25KP7nsDzFQqxRhoLSqfP+F+BWh77ftwgZXCXJBjt6f7rEIKh
cno8RNnlJQ5rssnijOAzk5HaNw5iEe9Qa9utC46REKc3KfUYJnwOSvZR9bnKx9eGygGiZ9lmEuNn
lFZM5rXGc4d+MtkRCEJNCNq3iiYU9YeHrsi/kwy0RzcAhoSNrxLJCMnjdlWYnDBSgbP+a5FI418I
VuU5jfIX8powkzGCOatF0xCcDrx0vSImLbaU0TFx7ftp6Ta63z6DfJ0OEVAupJrzsR0OIG/7s1qE
Ohxs1QI2GeoB8Pxw34XGFm0RrwHCXZuUVgYNFHpoRwePwoRnrKch0cFykpOkTGeHW8qfyDxT8ots
RCmE3c1HRBruipyBx/frhxihyQO6dZ4RlABkznVunzJdX4jwk/k8+xPEbxK3oJWJXxkkOyIUglgX
yriZdtVJrcei3TyAFWNSD42K9P1uHShPJtnzFPbuXrcK/2y5PoE1tnxStaGGcUkUtDIrpZQFF49A
yO2wqsx7Bw1SDQiKqev1btHz4sZavfxmNQZ4ChHcdGaeQbQkiGlMYPQ3TVQ5ge9Sm3HNLsVakrDT
lQvVUospzZlSqWYJRfFc7ccYU6YykQD9zAJNlxrfaylZsng827lNAAeJATexqPsWSYGJHsT4GdOj
FuYJXaZ69QaNymO7TOQ/5CUTYfLzaolxnQ522t426LJJHXstWNs0A1cmFhL2yNj6TP6CRP4pPBvI
nSNAuvJzpNH0pBcoAlq2WxzT0NkVC2HgdWGVhIqAlUjlqqbasrhIE5vMF7IsxhUY5j+FkuQeaNzH
TN6Tiz43IOmS9g4NabH/bR1MEfSAV+TEF2Z+7grKfjZHCqrc3Yb8qGpJ2aXTUL5MqWvhtj7jITtG
PAnZRpN4BlCW9WVhyNnButpQB+MQfXqrIDcjZxGgAquzaqkFnCwEuqeq3nZTl6A4pB3Skjx1kra4
F5PPO2vdoQw71AVBY0LhnQFr1Y1HtllqFNh9GG1M0XKPyVBfLUQy+Hto0veFnNYhMfO9WsiSMqyf
BKX5QSLgOkK4MuHewYMXd4CoE0xbZtIGkVmdKdjhEj93SJsMtRCB4S7uxpRm79eF7+n50cB+FX4R
UE9+12K3JtoPe+TG0VCTvCwQdfjZshrfCSzBPer0ADChnN/DqvkLLTI0uzxD3GALlhIFzwnYy7F3
7WCUc0TQ/zxtjsV8JiKPqy5EhMbkGRM00BwIuLtbj/I1mY9+oohPSF6DeqNaXTo3jYWELCUgEpTF
rB1WqSwUpSv5VB8Cn+ipvEV1hS8mCNpByhAVdfgc+jCq1d+ZCikiMzlKF6gLbaxCoAl5K+UcMRCr
hxWJX7vnZEcQuLj7TnIaU2sY9Y5Z9daNPGGWgrokDnErEnxB6lnlWQ7w50ZuVV1MJ/sDnrmnXk7y
AC/ClLd0dK1WmxelJeeCftwkjBwDM5BupTIUU3jyRpLC1vDFNZfndE27vSlnoUL61+MlUfFWkn1s
Psh5tgilWWM13Ii8SaBmtRsFwZmR0skvzUren21ntUeqB1t16nHztrh5e1JnWuUkhwPL7O9ExyWE
fJ1SRlH3c76lOOvvce9A+XixTrF7VEdfUL7/eXTV18H4q79NqapBE4mFib16Ttb1r/44WrhB2euT
NmSf4sg6uAB2Dx3wSb6OvLu4Q7CWjVftGM7y5SLXtTasBEEVAj0zvrEthjKnyMTvkGrd22ob3jad
540uN8a4PKN4IvLBBVfcBdWUWZdnU53iuCBngBsYdTo5LW8L70u4VB9ymR7pmiU6uDKVInvhknyD
cTKikRxW55DyYQBStgsMMfKoyNNSz4vqqsUqN0xDDC3FJ+euznxetAZ5MVOKA95Hdg66hKubCvyL
GSDjoLb2WcIkcJyG01gU2RnwYEQgTD28Xt4YwbRN6hb5oc7aJw3P5KZ+Zw2edfSz4d4oDaYPUbgp
mdNsZ3It+Dm1d2OiPxJBkIzkzWXmPVpVIzriYF+XjeWSvm7QQ+VGPqP2R/a6Hr/W5DWBSxbPXm2+
pb370c29+6Y2EODTMvsAgdbm13Zu83RdD3WaMpzr/Rlw/U0n6o/OAOMRKjX8d7tDUgNUzhJL9Zbi
U+RjcT6MZrHLEVctY/zLEzKLo+VlhyaxPwzLDZyDuwryY2U6UM7N4T6d8k8VLFWKG3dAVsuNyKqv
pOO755FcJawratbx8pyH+rEnHvOiBrWcpTyJBh1lDIrCbZu72AIMj14aWhvxZIhwltwnyApu8jDn
RMZJjbeIt9g7y2RiTJBKoNJPp7pFKVHC1OB5jBAIQySiAbwyhzDRaOyAP1AtKG+WxnEh5panBWmM
L5X+6IjQ/hqH7UJpQpZ4KmJU9CS23qS/RLb2gNlli7lrlp3cqf9h4DVpNPH4NDcdqlaV5u/Vw0jS
GRhpmlJ8a/XD5HoH9RbxWzNdESPnhQKLyTw1ywkYAu+1pTcejHzV9n5c+ue5EPpJARj/LZetw/dK
4hu7/5Sf+lrVC+TxuP/v//y73v3nsf/e/NNdtu/+7/v/wJbqP+7e7d//ueffHbv7b7UZswaJsfy7
zo4JZL88Dd/b5fl7N+SX8/i557+68Sdq8/1Sg9r8TN6l3JLNb5Ov/e/QTeFaOMb8E5cttEnbz9+q
//mZvzy2dPNvum2hvuHwUFmmh8nET8CnoYMEBeAtkNQEwUKZ9wr7NPDYgg7KJ3Vfx2Dl72Cf2FGY
vufyqFmCg/w7sE9O4w+TC4+amfBRoWbm6fAw/YH6BB1Y66G2ajdI9CB2KaPIqeMt7fxqXdbV8v2d
XmJQ1VZ7/Y9tc0gBBYpks/ltuzye6qpFZaBTZXrRtI8m/xFKPFywDjJZPIoeWhtBWNbFcsTvujnA
mYA3hlyJr9HPBRlgNl92akukOXnw2ab2yv9+198Od93neiTVmtG82rTD9BHTKAqQv/7MH391UhOi
62bV+mOfy5l1msAC2Cdled2nNLpXqodo9+Q9Zn7tSB24bM/41rRn3XYReUGBoUc/Tq5VC0GB//d+
Rjb0smUF4WjASTupT6udcwp9Z+O9al93vB7suudld/lnf/sD/2jzH+uisvL2XebexZQ1BlevT9cj
qZblizuEydx9LAOh2coIwVVTLVK58to1oYKjHyRnJmrlAGRis/qduFzK61X846KqbqmuvxeZ65bk
I9gktwY219rEAehMN+fU9uJNNRMGI4XFXatu0qqo46A1av2yo1qnPnL5nLqlTUejNtcb9+o+XdQ6
tbmAsNRYMYRw+UdyXsrgOMiL/vZZ1TQn+9EdxLRXvcvDIc9IdS8HlV0r3syGdq+S8xiPuoSe8OTP
apFMxnga8s8qc04kbP7MnGcyp66E1FQi3ZaSVYgMMIeQeXPI3HF7VM0eUZwqatBwiItyiw04TGkZ
i6rF0CGMRz6/xTZ2SI7Cw+lDbkx+7aED8DblyKOqIaGM+9BAIgS89q0WBFbulh/NX8UREt4/ayWq
QqJqJWorwfvrutQeJh7s4UXwH/zSPs4q1AaKjRCnR+UY4UZxBJpenJWgV6Qi9t+aVoKHNlpxsLya
babGPSWbV6imEtTDwHQ8OcUjxt4OTGT9Tn2xcqUccvkBPGcgyM+Lgkq/H2KwYQqzeNAEOKA0BY5u
Lxg8XU9fGKnYmg2VCVfeu7UMm3sZyquuWthyg2phlnDnyXDZkXPDXtQyjFXzQl3+RrCgofstHRJL
/AroPjZn1VJ/TR+05TjbIkgNkhGgNuZzimQ8KhEL5YRJqPkAU4MokVMDB3GlbZ1hYpFnpjh7ayOC
Oqm1zZJ2/UpyllMClUs8zjwJMBi+RyDXOCl1TWytDYawM8HXsEpdoeu1CvcAxstzHq4kGig0vNRd
GWGJJ7uqqrWklRa0YQX0k9pjkYTYI8u7Twr6+XMT7Sd7RVOKeZYqFF1LRjbkRNPOpdWH3p41skAX
5TrSwSCqlFYd8F/ALtbwjWx+m2+Y+PCcZBpJjFY2Vb9c03eGl9V7R4bd2mgR/qtmKCegqgUtL+Fm
im6V7Johp7NIks78MDJ6B9hanQGIIPlHggSBsuhNySguUktRta5db/Xrnb3GP9SqYYg+euPs7uJq
4JYA146IaF7gdxqtd4Ocv6pVcdSbh8StjgjsvNZ2zvv+15f1IDvyZX/1Z4lzMGet3l6/4eVrWnHH
XdctzbnuDZMK8C1Osc35+i1VV31fgE+kfcYRq6c2PCDAswS6PSaB+ubq6wolaeeopVpRNUAmxWQe
U5kGGGbQAoOZZrvf7ld1d1RZ52MqtUgxVTn4X55geQP70g0otozDdZVtF/ewk5y9KeudKQH1b4to
zZNAOBSi1VWpJOWh0cdHpY85yQwEZgGkEuVsPwX+SOJK9h0IUXAhx3SHcw8j/iCTjmqhe2hyak0z
kmrvJMzFggdg9vVWyHteVXsL5gtBWqCNAZJoPqt1Ybl8ElWfwlRHSFAt8HRcN31FPXaKCzy0VqeH
iMXoOONuc1Yt4aH9iMt7O59a8Q7TGnwNSs8NVC28LoqZ20EWw1VFfJyRGPBlniTSDcZvJbCobvBL
3276EI4K0lBxZAAPbXm21OVv5YVUi3XxWAnrhGmHTKdQqWAmbMpZpSXv517Ti3yDipPfVwkjHj+f
urlV69rtW9cACIsjj2ckFyiAkGiBKDJeSX7juSbnEtRLfi6E1F++rlPdai2p9amm2lFtvnbVOiuN
4oO5uDeqZzNCwwGWh7401drfjnNpesYUoBS4gAMZtT3o01tTyvJicE6msZudk949VaY7bodB2Fsb
3sUWe50IbhuKg1NZZFuz5j7LZSjZq5DJKHlr2HJlp5pqOy8VOEJrSkqgJRUmEz+THGTaSOMsVVOt
VItablYtDcktBg15u10/o7rjkzWQy71+Uq1V3cWVWabMJGlUd25NaCL7KlF+PVIc4q9jJg6mgAQo
uJHIv1GpeEY1VYZdta4J96yYZMFVxqX/+2aVi7/sqXZCKJUn5npM9fFr97L5j8Ol1884flod+oE0
igqH/zjLy46XY4gGYego9Ey8p0i7VLNMhgJnIVsj+6Fpj9so7LvLOrVhkFtVSy1Wj6FI7axa18+q
7rACjM4dmE3sBQiXgVU1dfyCQDHIQ2m2HG5V87L2epzrn2JEBMSQ5+gk/fp71z+vWtedfzvi9Vh/
nOIfH7nuNye8Kbzk+I/SQn9kiVQXewA/IPfnUDD+K6V0TR2rlu3g4BI6yzfV01W67Y8U8x9dteP/
ug5wJ0SsIYOUI8MaS8ULqnn93OWv/MPtA0iJoHEb++cZy7fS9dxVC78VXlKqedmiEssqiQdm+OcW
lT277uMYkXMaG3DSk3WcEmyL1Ifk4pJTQ4F9DRDwB4mRue9qEOebMadYjKYrQV4xjncIF4lLGkVl
+YQK+VRa5bq4rGxLCHgg+k0GJhkXXrerRO7lkOogqq82X1ZeEr0LYpFGuW4mT2jI62JtU086dN4J
NYU+X6qNrjn9rmkT3PnaNEKEuUWYs5GZdhtJ4M2ohr3ZXqd3xtxtBanI42hjVzUYLaA7ld+UMdqg
YslVRdoxzjqB17YJvDO92oWDb5/9VcdQQ7bipkBhUbbsZBTU/L1jbFK56WT8BGSJ92MKKzvw0ZQM
lhzNoECD1Mf7v1AhHsn65hyXsm6UyPE7kgu1Et13LRjNzt5AXH82Y4yQcgRpcTqKvTPqb8thRIzr
PMvFgJD9KYH30kpoTypnLapVgLxJU2IGkBr6GS0J/TxJSFzXUoyinvXFHvSBqiPzoOtCrXOJELaW
QYF68roEdR6EyarOInHZrXGQazgdGE36traetyvUcOzJ4VgtOnLcVJVf0WTia6lfwpFxlfphVEst
1IYcjeegH4G5JlJH/bIw8/jYrd4+VO/GXr4IU1WPUHWDS1Ot1SlAgZfw94uEruFs7hM0J3zfiIrx
nzurUpP6mNqiWlTzaouLUck6yHWhyiLXrmqpdXBkkCryZ2cLH3xEWhMRajelQO5jxh2oddcNqjXL
nwqgsH/Jw6vre83Iq9Yo7wF1za9d0qvEI9f+pbUOTzGFqH12mS38SuyrD6vDJBSnqO4Ye1WNUVUX
YsMSPW1GYNXV1BB5Kc90cvRtlOD8ddc4IeUc6osf/LZTbiWHJEFxcGSq6oNk6o6zLIuhPsMPD5Ga
4MgA7pABVNkywYjx6hQVYi814GO5QN4lEP3gHYU+49wTSUlttRioTBNE2N6Winh9eYE3qiRxfYeh
p0MaGdUaxGm95ZxbzXaS+DxVvUGcHb+HX91B1XWufdVS+6i9VbcOKbH9+wnbfyEX+y/ldP+/S9gK
nwzmP0vYluX3r33ydfj7PK/62M+crTD+JjxfN1xhWq5M2ZJ9/ZmzFdbfhOkIXbeQqDKE72K7/BdV
n0Qv+HT8gtEEwfbaxvEcKYA+/q//Y+t/8z3q8R56QsLA1NP4d3K2Sg/gd89t2DwWmrm6aXsGFCpd
Mfl/Y+o7RNu+WyXjsc31Y0xxOBiiBkgK9qJ4b/vARvq3XvuRtdazp4/pBsc+EPMDcmxZCvENDo5N
aNihauSVrzV6SXrvvfdGLztHZR3ejM2PechvR486jtDc+4SS4EZPTuhtUIYhiYnvAiqrPkI7gINg
t+eVjbiKTNS6aP6W6weof1CRjPXeiLUnzCwSClziM6qzH1BAgOwBq1CPpjuyEYCUH/WdE049ET3Y
8EbMGAJwkm2BeNFEIdb4nBrY0C7o1ejzh9CDmIXFzZO/PIOgfN+C4NLW8n3LRD1u3XvXSb8Mk/8A
Jf5uwjps7sl86e19ZuDAVffAmQaSl0E9tm9rXL/Hffd5DJuPXd4eqG7vOh3PMZyDXmwrfhxE9mNs
OXkXRR1EYH9UUW9t5oqfWbjmE5SiG3hpzFz4nbKIc45E+4Y4LOIie6swD2GITuhU3lON2+mGzWzZ
vscA4S0fwwMsXDPIVuQVo/Kb1aS7tvVOic7PFnZM7bDtA+0O8mv0w13UFxSw8mzHZPwOzgKKXwhy
buzs6Nk21hRFE2Cx1oEuqq2NnuZHHSpFBP1hxr9hV+veyZ7dT6HovwKKIcM9rkAgU1ycpgLh6cIJ
4hCxZ1fdKVoHbHT9ZLjrNgWwv89iaIUUnE4u+lnBmNlPuASuXE7zKA8MUBX1aHm10Q79Ztev0cLv
UONGt2tm7zUdzIWyGbI75GFBFZOkIUsXYL6K6A3yXXXpnJyJN+hIdc2G+5V00/1QAqi21nI3NFDQ
LPSVtti+fyAbgY6CGLytX5U/OgvBuxxpKNQo7xPU3Df8O/ReB4JNdNDaK/Ha9t54g7jc1zDX8Hdv
/fepaCkDRXeRBRspR3Q5BjfZ6RjnxkW67u0eqX1DLI/aaHw1269GBqHI7MIt5gQxDpG1ju79tvFd
OH7h2V71bN8KhN4QJpw8ieToONfJEfBJxCmGu60eFmAGc6DH425tDDtY9R81iLotZOcnVFjhN+r+
+2aOXoG4IJDB9TX4gXTnCRVHFB6NCOG5MtnDy863NrDCtCn5mvU+SrHWXMJ6Ppn513kMA8JhOJ+l
+ez3fbuJnpn5wyD3xb1ZkfH0CH+G3P+OOjHM++cakqxRLofc1n+4oQsU2pQPXpOd8pgEBuR/+EHZ
j9nPrI1p8qu0ZvXqTFILeRPaGU+C/mrI1HDozJvRQPIfDU574hZBWA5FZaofG1Q9sBqeojfUbb1t
XwGEIi7zg7Zr30DWGBvlO10SwvOIaTx0gacfmrq4DS1uh8R6L/wWJkidHSNjPa/Zl4wMY+YVgdnw
Ww+cBTD5H3ZrbIdpj4DXe9R290ZmPHoxmkCe4KFpR+KAuEA6pCpOjU0VHU+gG2QuMqwW2O566RfL
EFAXZ99DjiN8K9t4OQ5cQvH/yDuT5caRNUu/SlnvcQ2DY1r0hgQnkSIpao4NTAop4JgBx4ynrw/K
W1U326zLrHrbG1koM0ISRcDxD+d8R7hPprIAlItuw/8pVhVhWKzPxzTIEA5tyAqL11j1SckFTuq7
zZub8n0dFwU0Z+0OB9PJ4/RMHRfJfXUtKk6gHMLZtkY2tqrS/BMelFjjQzzkFQdLAQB9jesOywgZ
LlENB123VpUusTxlxo11f7ZOorrb501SIQ+Ctz4ojHS+udyzXYWsMwYslnBYlkp9mKX/B/h9utYa
iBmyHoOwxv6YVuGuFNrRwxu3ayPrmsr5TpEds2EFH699+dI0HEcpZI/1NFinGE4ur6dsYKUseI0W
pl8SI1vV03uLXwRcQO8+Co96jOrXx9gNcXIztprAbiZWTG7KQE/SP1aZh2upFYsOzT4PGu9gL2wk
IORhrHrynVZy8p71zt6XEO7WBgCHez1XjEmQNeMfIpnRd0uOt5w+mcUK2R56sUNqJ9Zj2m96AzJ3
n6JiH4R/ZQ+7FdZFW/jwWliczCr8zbCcSs/AIVAlX+hGHolTroC9vg0tmiLcwfO2rBT4xKn6rFJQ
d0VjP/U8fNeOJbn1Mm9aabggLcHlspwlUWM+TCpNgshvbwCD8aV2X2S4PisHmYXXYuG3nOjqpl/s
MAvSdPckyctVgi6xdXaDGKAUNxPicLe8xOASIdJw3BYCGY4F6OPngUXyzGIC4wcttSYk0K1G8etb
PRTC+NPq0dNO7QcqmD9S5Ltk7t6Z7dYrw8i+dI17MbcIToZxu8uFaW9AvBwAG6An8uk/gdGiMfbr
49jgGBjtXc1pP5H9oEXxtOQynefBvR9Q+IcJXjk97KEpyHDTxbh+cZEgste/iTd88Wbc3DKbHmaL
cNm5qN/jbnbBAvIw0oyUo3zEf+w63MtzrxQPJ3i2jc/rKjzqiyT/0If0VVX6nYEwNR55TmKKrnT9
GyJdsvZCghJBkq9SkUVrohaFEP26r072AHO3RNWi7GYVGqQyqbFdRGUcNn7qHHy2uZT5bbE1GgiC
4C6CRcWs0fiy5jZwWFe8LXDCnpoev6/yFkh1Zz70nVrX3Thu5+WAdEZH0qvzJNYtkr2y/liPIQLM
BHVIz4vAYM2ZLMkbmIRLMMeZ6PN1Dsllm7ukJf08Drl5cNBScWRL9cUmFK2wsSO1q8cPoKEtb9/g
DaYQLjvofYrD1hYPbMYw2egSoAxPSmnd20TFUL9RNmh29agB9F5L/96CTMHplumBrPUCbCa9NGGp
S+mCWBYJV6OtwD6dp1l/+7lyfKssuQIQsoB/lQUmRnfUoAvxiNsK6Cg4h7B+Ka0hoDp8hVu8z4Rd
r6Kz71opFxINpj26bTDK8Gpi0wraBIeDBKGcGODeSyzWKi6+vcGo78j0JgNah+XW2fam71Glk+K0
cldl7b7kJaVSqlFmOSlrM0B9TOZXTtUn29YQN37lxd4EWHBszfGfH2rMpEc19LAbJpxBSm2csUdm
C5/NaytjTwX+LmuiickWDZom/ymOhzulfGMzgLvO9DFgzbR8tZst3Y8IJ8fWqyqyakK1jMYbPvz1
ud7MWVD0YFTMJaBEEvKRJGIkoVp/9P4zPO4nS650ty2LTTSXRv/XItdeRhk/fqv/2uv+BGWFW0IU
0MyKzx9b3M/KyKnbcg06CYVUbMojqTgX4Uz29mfh63vIQVViOGvNao6+qbwt0e4OjvI9/oXN2Iiz
kUtjp8dYOmQaSvJwaxK5E+Dyu9wsiPFbvFc/y+Sf5fGYZ882rKtt/fM/IFqLdRsrjcoboe3cGtHd
1C35gMv7CeXOp78/xI0PTUulR1mcUUJDnDAjXKCTEZ1cpz1VaN3WKgtrivYmOiFjOGmlifVEWg5L
MgR4vliQHQKYutauVFE8hvY3QRrhYzPjKmr8/ndZqv4kXazD80MmnXNVW+ydMgZKfBdQH78qL3Lu
LPw9MduYQ9YmGcM1LhivgdHF1GaJ6Vz+mLomJY6T/fn5jMkFe6POhT7C7jBZ5jo/W9afP2VkXBRu
dHQRERwTbOVogd33QgMoXXOx4uV03lzdwdBvGtbdT4Cao1s+SMH//NxEirVxCvn1k6XGQs+Fp7Bk
qxGrQl6Qm1I74pleaaoy77AnQUrNJKkrqICRfhIyHo8eqZK5eWJrqh1Vwl4zsov1z2fmENNO+RHm
qtHrq6DHknH8+dAsf/mvT4fqBcBOuHXK1t3QqBBTkrdLPHBrbMyBwY3uOj0xL+wEmQOOQVrEw8kJ
pbuyTLIwJxWdSTGwj4bnI6PNC+evP4VCuYFoNazvy3/7+SsdWXREQd0BihObn/+C7skGkFBw86pq
XHeNfm9Y9n04JP13xQ9bjbp6JzkSHpqtE6q72Al6v+uPQz0495OmnZKZKnwWw2PcNtq5ze1jMZC9
U1tDdsQabDxpTYELvnSi3c+n9izPFpqljTtQmzFyNZ+yODFOzYwUeOizEhU7tA+YEFFAPu7wq5qj
HblS6QMg4pQdxfiedy6r7c4HIVZQILBKpzx3iNPp+G1L13n6l/nC9S+A3r8VXU5UfdE2//t/Gfrf
FVZLt46n20POxcXiMV39O1cv8zU2q6Xq9i2C7J0ZbpZeNU4nL4B/+tQhpsDRSFvSMzTGV+UF/y/f
H+2rbjrkz6En/vv39yfsIX5bdfvGHZ/tuT4rl2KSRhCv/BfFvtk0yapz5F1ozLv//nsv4rF/QQr+
9dIBFDqmgH+MWvzv35riXxPxXHT7bKJPXBrGpvOfxgyTVySm9Sz0PfnL0frnu/6PBIv/v86/SIdf
LsD/+wDscRlJ/dv6g/y8uPj4V93iP//pfwzBvH/YfCnyfGBZ/A1U6Vn/sCBtOAIku+f9NR775wzM
sv9B0o1hoyW0HGpKlwvinzMwa9FBeuQ62DY4RXMZj/3IR5Ft/vMmQvGJnPS/Pv/Xm8q0TCZtf7u2
fEZfti5cvqjD9P//vKx5WKYFnQiZY2Ub7QxIYKe47p4odb01qP+lTLhRMNdrNfZ9IIVBUs50BOYX
rjq4WLsL7Va5FV6Yn936IXS1MPBnn8NYM+7INxgDVN7hJpzOk6rUvtf930mynOQzJb8z0rJaIoFb
FtN8DTgVg+js5RkZZam++UnWoWH3AnI/ta0xdwCRHFARE7w7sABlYEfAqTJqzi1DFmYRRg8P380B
BhRFsjdLirFq9LduEdlH3+ZZi5s3NQ1jY/CDrshJKDc4aooD1qw73MRjoPSFp6wiwqArMINkD23D
Fk14NDjnhqy0pqmyRwBbijWZ5exr+NYxFtOgBscIWAjucT14hzyeSH+Q47MvkdAVGY4eILQdkWoc
5VC4Jn9o3jULjT1rm12UsO7QslicwzahhOJ6uXOG4kvBiYD70E5Ap02yQNLOphMYF4CjDaQ8bpZh
GjEOmnxpM3BOCfw3K64tgCrAZ7iqjgQBGMjsrE/V4B3yaHsORoSvxbCf/Lohex2cf2ECBSlwmAHC
CfcdLQJh2T2Ynk1ejtPH3Den3Hq2QbFC4S0NxmnDzdKZGM0ZjEBHz7x7F4tY78aB7+S3sMUPmGqN
uAyTyDEosxNMZSjWYeTqR7vTjrjjszuZtvGZEei40f2KRCvZbq0OgNAcS4TxFdkrUm7YSYansEEI
PoTDymMfs1U0dg9zabwyBoBWqtwX5ojtGuN8F0wADG7YIcFzkDsY1mAS8VcNax6UoEyHWiKVwJ4d
h/ZL2AHxMcGQmCqC3xFb2zqjR6qpvHlOX/XQgTn8l8s7TrHZOPNxShn34UB7UBTwN36hgeY7+3lo
hqdK87N1Q2ABqlTk7oQgOsFcoTtJ03IA9wFcP1JfBi8X95HjXkWa+KvSeq9yo/qASJScsrAvHmAR
YlnRIYQrs3deZWzvh2Sy90XFY610s4vrZOgMxyriunf6lVdPWHld7QoFyon06ihHPAfATOOufcRE
P99NSm4IXZfHynCwTBDtG2uDDfbGch/CCpaBSX6nga+wE7U6xeM4rKyW1ApJTArGt27DIE9f420C
YmF3zbHV5gdKKoKafbLJ569EW4yBsd5wAeVEurVnM4unB6IQvvLOywOTDQDva+GtAFcQ7VnTnlAy
EiAZY7SsB4BewhwDrcJqrRm6QQ7e0SBifWKUF6v6QtmXJ7W9442SAxPLKfFOmk/EdmnQj9E+QNxX
6bOeE9QK6eo0kW6hL3tuz+ouYD6yC2EsZ9d1jqUzJsfR8rQ12Rz6RiQmoiTP3/hag2hSVsPWLnGl
jODNYY7KTTOa6oJTd02u1RbspnxS5kuhnHVOrnhQ6EZ8jiKXBsE3YTlp7jUsnSeOIPc6DN0f2VhY
STCireMyLzdOPjmQdZkHMlne+N1iR0GsvEtqwje9FA6a4dRnwvegX7Y+YOBlDT7FGeVE22n3wutu
eYXLM4kdiQsCeswQddZGS2p4jozT+P2YvwxXgAEC0rDTZffFBHUboRIDj56l+8SClgmK5NuFEYEW
MjWCFjneZki8/BpMDHyOpFo8Z0kIUoiExnVelXFQOAieyqmkbY6060yC14bqsN9Iy/sj/PBFWSjd
gRsD+dIcsStfJ61jeetFJM3UYcjPPcLeqlAvT/mtLr7zrO2eVWcg2RFMxX2bGUbSkZaQrwzyM0cP
umCU9AeCK/KNFpqLsohOs19MKgMPAelhvnGn77Aq4l2zbDiUIedt29SviY1pPu6VE+j8Hb8o3lQK
689zo3LNvPK5AFMZTGPrrho7PEmjMdeDXvyevfquK402wN/4OzciZqIpjkWV4FKaGHuUGJ1/5pp5
ZpCVYjIuXeKyGV4yKWnxB0WkqE7A/FKpv1TTiD3KAkYYz4STLGvhLT/6fvRhm3upe4LvOV6ZymkY
1Q6jcnRECSQKFfDgN5aCLDxGQ84xPzLdFqTLN9or0U/PUzPGG7vyrcPkNwBEh08bcx7jNG/c+U6T
H6y5focc8OnJLHxQ6uCMor81U7eaUvvB00V8jWIcTX5Lwy+cBCtTyYtoRPygZAzIYuLWVLkVBd0C
yYSdCYICYUXh+oyBo2qNsoC2OfWRiUErBZIGkiwjb1bX773eni+tC1E5qgp97xXJ5zzbEYRfG4iy
2GicdLtS9wZ4jhNzAbs4M/qo1wDlZwbbSb75sV26SyC0XYDdmuSEQ5hsidAVE7YsAUvBUq9W68i9
2cbGyihiWCZD8TERNTK2pOjNMxg5gK92YNpsSCQXWFabHLBu4x/K6gpzKHoec22fj/VmJm8XIYL4
mlxX3i/JU6vMsjl82j9T7hlPBRjUMn+DdFndMKu+Ik78XeAh28wt10w+xYFd2s2lZjejWYcEjWyo
aXdGp949J8VZn0VDgO6GpAebbYjbuATZuHP+aJjtIQ01KAic38iqQ/Ma8gIs5RkPkAoJedLityk9
JIwRcUaayEjxrDBJGsM724na17QXj148PjSFId96gMOFTThdlXT2kxdqzxxLq4pfyatrRF9S9M0a
8HFzxt2qNj4VzDpCnLlPwfMEadtljyIeysDLFDRDnTNPBw1AYF4Tvo3ORFhS254NNAOBn5ycyBQf
pMJ4ZAEMDP0d4+zVsX6UcsCU5rTuhy29t7AKPySC+APBfuKp6FgklVHmnqSaxVPvqlc0OdwvRgRT
wKujm+34wEakBK49ZcamjRl0V+6Y3nX2eBOLBMmCdhEQUVztnYhcylB+11o9rGwGoI9pmHW73jOM
Q9hZ9oVhnrG2RQk1WpmkTdbyUKWDYLuScDRmp8GcvqWnn1zpVgcIz6wadOQUNZsuphETDmcj3KnJ
AKIJN82duvbkFLd0GZvXEpkuasonwmv45syMf4/kYVZOfYuZjKzrUG8O1RSC0S4f+VVh1mvi6tC1
FjzzcM5PVgZBzKuTD2QczjqpvY43BVqGMurAHmP55CTXpc7qc/IGs9DZubJAXZLXzzx7t5AYU6x4
cRd0un3rquZqDoeQ0K5fXigs6t3Zf5zdhqkQetD7mHKVsxr5ekZ+iYjDb5OH/1q0pRZUBfxVbblw
UkXuSlpG2kpz82V0Y/1JGta/IHicfV7o7H2okppXgQ/4y+r899Cs4jddhuy5p4oHHLiSdLaHrSUx
sEfly+glTQCkyVyj1Yo3DWEdwciA4T28FlZ8H7rD+I1r+CjxAr5PRPZprv3Z+EV5K6z+MInunvOI
E4TFDIu0eomJjC8GlyW8nKHF0fpmD4bHMo2qFEJftSlnQ7GB4310m9i5eL04zpIMCF37Y4Ud83is
qEGy4Pw0aJBM90iTMdxUbElSAr5jDi3B82F8dUSQR7H24nUCXxUz2MGr9EsZavJgDOlX5QFCagZj
2pfh+FoT+VZX2rT2p9l/T3vyhHEIHxLX1fc2MXpjLF5CDzeJq5t/hryFE1J4WCiXGSYTgmJLm/Bl
LS4Sx+yORdObKwCAWErN+OXHoUHrMQNw7aFpLv/m5x/+zD1ZSrC/gdCyokJ/rAatCWYg+it6LKJH
jo0uXwpiK2BOjF+eDXsgMcmVyWok3IMXvji6hke0siBTR9ilfz5wPh+kXj1orakHZTYn2IcOi8Vt
ayZQOoyerD9s/5Aso01YIfz9AWz9fBgWY0XcD+9kGEkGLaQsWrqNUd3HejFB4HBQ8bDG9xnymzk0
JEgNxURKuO62/+FCYLBVBGnFZqOukldjmtNt19asM2DJGDbOYJlGYA7I5cP+1h0jtyNiXrKa72yi
jyy9mzC+ZRMSoa7YWDmLJ6E7n209ahtoMS6woTle9WHLQngiq8hDA2nN0TYyWbvmkwsWZ5IPte06
W+x53oHyZK7dW9mDXpGfcFjSU/sle59tfZlccruzme0O/jo0mmM5ZhHZB7Y4jf0dIb/6Lm1JQ4gq
4gkZTBI4lSY4wr3k4rlsvxJJonWeuKvFPXjfz9lLKUkfHlMR34hR2Rk1WTcdS9NGpsnNyN1dZdff
PkxXkJxw/Aas9MzXWJ6kYTKBQScUbtCAg86FznjeeytMODRlO+ArZmU/cEs2yIrvEnIc2sFqH2fy
klmPeO8JseKT6uWedMa3LnPfReLsmPaf3EF+StsHiJyLV03dSzQpNezrVVizQjexhPOrnC9dO73D
kNvOOn7lIYtoPzSAWWSme8vJJkkv8/X+QGNyTIsEJwLJQPYqzKE+ZSbYLH3aDXTFSvb9nkTDYd9p
JmlTXojthWzCfLYpd+kBV+wCnX2HuYL5tbZFHskcf3QJ5D2RKSUQiNUfPTs6xvz2TWvY3vp6tUhf
8vQYy5d08D6c0bpy716LLn0NET6g2sTVN+pn4bhdQGH/84VKODz7mrU4/JY70VQ8OCo0lLBTVrY7
v5pRbh7DkvtYKo+2sMdwAHkiBdXJ5dehEacLYnwg/eyINME8hOhNyzyfSBO09qg/nTsF25q0Pu3S
D+O6tcl986e83rh5DZPK5DVBomSinpmAeHyvCYiIxReRPkCdoMbJKSLz0CSWT9GObKxhocnnl1ik
6hixzJ0u1ZgYh6pBwkneSISIJgoPWvuldTS9ynehyHWdRhOozt44eds4dQn5ysd29fP6c83o6Hq8
Jzor+05YtY0kk4A4X3bWzubrVdWCxIrsbK0bQDKn5Uxji/YoYOJlTktkKaTLbiBFgVUZw1flPRl1
CUfKx7kHUrgFhxT9phqC7gMhdQX3caeb9vMAVDHwe42cKbxa3Q2ADOuydkhXvQsXg7xGfW7hl87A
6Hi8vugOME0NIRKq9a/cA+Xj9YXYavpO06mVARR39Ad4Tl3oK2ASxp2AaLrS9fAZzB3EY2P6Hor3
ph7zR9P8dmb/JR9jaPUpWoUeckzaLUuSyTOJZLnkcFlWJsYeyMwlDsImCOVoHBO3/TRqY19ISiZU
HrvW9K5JZPwirKEpOvuAxhZWug4M02vZq83uqu26ZF8OqxkgSSATMtcRYflMJFZ23e7aZrI3hKXT
xUz1yHr5G9OFf3/uJt//ZTIp8xr2p3m3HZiMRV50ZCFLpFQzka5sttvSnnR2/RHosLYm/MAaLu0o
QVvpibm1Q283LikvJqX+ulUNyF2gbXHf4CwQGzvnzVgmyZNtfA0jWv5MLT0AkxGuS+cYapG7ignr
2pSWUV8G/lZil8961SabGXwNAuk5wMtkY7YF4JcZvrvRRCQvbpOzsreGNOg7swtC+BUsVclS0mKg
RT4dcM1ljdwO6eecXdOiPrRj+V3T6yKyghrgwgvWsvFSPSNU3Q2Q+3OpXnyNVWoms2vjZ2Au41+m
ZNWq2+yk8jnd2bn7LFsOtJJRyGyeua8Jdanu8jH/rlouB9OqjwLVxhqwyb3UUMXkZAmP5hTMqFJx
uxQfOqiUunYea3Rfa5kBy4IosjKFPq5s0X1Mxbgn5dAH7NmcTZ4lq5w2DowCCebzvevaPBdKahZr
RmhhrGLx5SXyi7mhL5PHMcq7TWpZvEHqLXXS98FZZJIHoXjnjLraAuDY2aH9ICNesOqzj1Ia9wSL
QGeEMpOFQ5BK7eC2ISH2xZcH2myELrkBeHQXkoihJ7LAYadVq1xnF963+gHSTXWiqToSgXWtiAFh
2nOJVPIU99WjJ9luccJvE+obiqMb9wgJDg9F3H87kBIpK53XqB/PJY5awYhCJRXRJvpdbGqfcWg5
2MoEAPPkTvfATwiO+agFM6tvGqPOsQ0wWrWEdVVQgtBJc+KSJkLV+jr76jdZKt/J3DznwgFsPW4S
b3hpQmfvF+PvOEzJAFHTvRZbn9pYP86krPQJ3BDduLnzEOh+f5jT4r2Hc02EHfMjwO94m7IP7H8k
LAzjl4EpMTRbbh/eBxqVszAZm9ImHHz8hCs7Mp4txz5MVUpyCDxJxHKqahF82IS7h7uhTFh6mbCp
0n3TizVRGKtZYtMjXkUSTseL3WOK1izeULng+YxkrenWlyf9gOkoHjg3dhnbAEZbwhGTsLm5dCF6
j66i9bQ6QJUEKqX6ZAx8lQeRf5WLuEapewtVBWcWOMF5mLipxHRftvUn7NgjjpVDOZDSnYzFy2hH
JY2Uj1aSuqzVmXuW2fckDgUszjUJLHQ3Xr6fxG40vC8VDu+it7EsGNSPZeFtnKq41HN11Kwr4W9I
5l8KXnuZtlefayoCdl+zUwU5V89IhKI0JL4k3Apc4isidjlu+25lN7G1cVCDr0aRyRX6QoSmHbW1
tLXHgtQRxC7iJbWe09SDRcT8o+Sfz8yg4TMbDEPHP5VIaaNS/1lpYlrl3vwuvbznW1nzwUpIb0+Z
tviD/NMU1rm14V/VTLU7r9sQq5WgHyz0+7r8npiDOUW1ITLY2hWdp+2d7lbPucDtCfwacLOdp9NG
DMs70t3QPiI+8frw0PqSPMlG0pXDgZnDgsDr+JJjW+Bm0/mdxNUWbS83qG2QQFUMO9XrFmbwXpEQ
P35iHf1V1BUiDXl0kQIisGGoYiwSwQlrLsPTY8ZqQu5FVfe7XscOUYdRkORNvNMUYykB+L3VyFYx
dcJuZp8nntfQYypJ6G88dYyqQiLvNW4rM6u9IM5rZrKGvQYSIw4CbdZqzDsKz7xZaUXy4choOIx6
na5z9DQal/7KHuEhIIuOF6uccxrTnTV6SBQ1jYF5zoDfvctjjxpoUeETXxjheq0HtL/GR5H9rsPe
evYkGwJFvI4Z6smxmQygw649wEyJim0WIeXRMrU1ul6twtikxjCYS1oC6DqVFroPawt07DYnXcm4
XLQHdHfxuo6BpuIdhDCOkksBp1fw6872Ze5+65UlQCSWHk+5ibJRGluTXEGkrf3TZOpkImi3GUo0
vwZGErpLdLxMAPUXuDFMInnSjPjiuErHHc9FsTfHTmP/niJ7s90KuGrxMjGFI5DxqfKxw8kkfk1b
LD32IC49h5Zv1Ivz2L8iBX4yJK5d05PxvaOI8YmjzMLZYt+qhsiOSQralrT/VDJ6apECrATgm96L
mKuWJlLlpnn0stbjNPDdwA0yRGc0k4cWkN/aYwK0SiqeEBWD+q2auTuBnxTId4mRtyzpXwUJHjZp
16spqrlSQv1EklqPitncw9ulRvG8P0Xik2fLWeWgstr0tbOXRDQBrn9Vk1ZdBakthuIybIto0+Hx
3ej5YviAdkDKDAWuWruVm2Jgl0RnIoCF6mkiy3iOUrc+pD5NmO3n1kWP5l+NnTtc11Z57qXa5ln9
jNS02Vp2SPTJhLK9IPcB+elH1SH5GQwTvZflY+Kcsp0JKXaV9vTbdf/CtL8Lhu47aSbwFvnXQHBj
Y5a4XTXnXRBSPUcRKeLVrgbYvEr6+a1o0hgabvE4uvxQ+gNwYU4epvrKHqiHf5nu8OgVjDB8Y9A3
lc1AIUq5B4q53tJV1FlNzAQgV4EEbKsiJ6Hk0lGixVt8PoDZxmZvoP4LUk0DtMlSfQrXjXoMGenE
EPAQ19HA6YT15UP4oIXuY2OFF8oCRv+opxljpsjFrcDlHvcbc6DXTFiGpQwU2EPcJiVSRJfM0hs9
+1giKlIR/YFhjPgK0geEYqNi7Ycd7mbG5FSQyRKJXT4l5ypXv9TQcsVm7zblrjOOp1hGCMeYu2vV
xDDMjTmV+2u69Ab44ihn7tv81RnZHMoUlRxm6u8562lTcroUxl3WDg79gzkOr2wXN3ljBQr8geZ3
f8gjWPW2+PbGTAV6xVcZon3OtRdbHxYSfDPNv3LAWJH/AKx4XBtmtXb94WTqDttXBNF57zwoO2jn
Bk5hlG5cJ7qvAdw2yIRV2bxQ5Ylt3HlnvPL3moPiU9G1rnQje+q79q1CC758LWWn90UpjlSsu9Z6
q9HYsbGg2RrvDJ6tsRh2YVwco/xSu8Wbb07XQXduPsrWNtw5c/9mmu6Jd9IfMmIfih082KCxXeoU
Th9rMxXGzuSIXI1UJqpEvcIhpdqlP9Fn6PEzrU413VsVR2WcG4/eND/FTfE2MuhoiVQe3f4Ew/Fo
DWDOxBO/tYC7FM+B2nTsQ9ToX+yhuyzvV6cx0M2TC9/yTCihXjoPOHh/DRVTrTnpe9TG9NrjQGA5
2a5auCdwYW9NcQJnTPFoyXkyCmbrlaVqxvT1g5N1r7Wn+HU3PAHMG0qVldaSKOPMVydRG2WVW9bZ
74ltQSBL6ofGfyDp7lxP8qC8aevIbFdQFiPRtl/I9do6APKh+9/XqkMinWpPwLKgYw8PScKkSnN9
ljWEPeyyLHkZtfGLreI6W+IoiPy6Wl160z3YiBWhfWOrjiJjb9BoIkBBJ1ZVLy61GW2TTn6VGQtX
WVceY7IXZs9ojAwEvGjM0AXr5sU5h+IXg61jNvVmQFDXxif5T/ejHTKmfUmXTK7WwPEoumvkjJuW
a0QzpvtYGDtg4ocukU9mQuENeGbGR5k21T4MNSJoIKA7bF0qIILATzUYqKEHEi6zu8eQIXCr0dP6
xW4UJXsbXz+Rx7ABcvW4XPitlgCAZerBM63sAa8SlodPTVnuW5bKo9L8c0acQkPCL4v2twGNdmKP
RzpsjqsaZf/gEck0/SF8NuJh3TxM3PIrw4l4c/pBWw9GcaT0ONUoik1d7fLGAG8cPplMHyrqF/Rs
5zEGyJlUH6yv35vR2xsJylCJFtkdfhf4UwrWnkKDFUXhonGieq32ORvNV5eL58n0npuFM8Qw4qto
nacphWUMtNtp6xf2mL9masUu/KXb4YOYmz9pLZ+LIt2mdvrAzvkw5NA/Jxat6Cv8Irno/U4r6ydH
dgFLqm3sZ58mydazYz0W5HLEdvebMcx+boOpSz+Upt9U1rzn3PVaUZ3QEb+htn8fWg0JuYBEkLr7
NM/J1e53VsnuOzLVtk55AOVIa+G+SjcJeMYcPCd6Ni3jCo4nsDzvi591VaP7lo1C8/ess0lzeH7W
Rn5Nxif2S9/hBHEvMs9Nlv7KKpZxbrInkfOEteHsoei2tOJ+tsRRWdV3DO9Xpf3R1ro3i5sKrewd
msw8iNmZpvpD1sTvRW7eET/DPI8GF1vDihvs1dbsk01mms6wsXJrIm+qs3R9IqFYphDefLHm6jKY
IGBn66wRTDVpPC+9CPpUegKJ8cRw6VHxTFnNbERKI0PmDOC95NLm9LRRe08et2duXruK/ulW2AMJ
YOsIjsHa6dqjA0KF/kxtsjt9di/2RMBebyN+8QtQiMvFEpr5NYyuRqhIbUQMHzO/4pwhlsVtVLYO
C4ZWsF9CskdQT1Rb/A4EYV5En+39tngyhLfprWntlrYF3KPetHp1ydpp07mPVjIc7MlCnMCEPzLf
wBNbu3xkBOROj66zTGOGjkmausy9uE8m8+pr9ac1yn2kQCvn8ylki9rM8zlPm18QGm9l/uRLmIaQ
5l8n7xdG3MNoj79LrWKTYpjntklvIW6I8RlN9MfQbXvVnIameZNiekfiuMlT/0V63HKYXTPRtL8n
M74XTMFZi+wqnYSHf2fvPLbjRrIt+ivvB1ALAQTcNH2STDqRMjXBohy89/j6twNUi6wUW+qe90Ap
pGEa2Ih7z9lHMxhOgV06jq1ByFFwSBwnozVGZwNdDKi+y8GjFpfRjE6KUxzOez9hjMQZYwtIkolZ
ic9utJ0Vmhtj24l8VzHMgr/5TmgTWaCOeKS7dfLAtKMOuGCOc4hk+l72HPbDHPDu86VO+aE0m0Mu
anY/Ck8WcHNTfpt43hfu1iO3cBQ3dpU9FLjpAvOOLKQP+OHf2Za1I11vRXeAcnm4LkoIL3G507SQ
ArXlbW0hv6vPTSb7DoHtZViFp1BQF67JXFmpD8ykeOdkFkS10Lsag+4e2OEF046DH0aPRmbs2r54
78D3mk+WAK7iw1OiNN3vU8u91EL6z+pFY1Z96JyA6V70zWhCAuoy+6Ewyrsu3CHbJ26POKJ3LpIS
skQ3SeZ9xvyFgcG07vV55krubWYmcCuf9NaNHGFa2PN7c+72sdXsShC+TeSubUlRRCNfhK582RJ9
ToG5IXpiEGDmkonLwTgcaqe/8XybMiGejKG5IdbnNBFcCXQRH4d5lB971OTr6aEnT2qMpgOa8xsZ
fQpUKXMovsWD+5lq69HO6YGCg7MD53PlPdKiOQR++s2X7smHNbKe7Oro6s0TmVP3PlkSYEmPbk4F
pyPYS9DKUeagaeYUWWbJnhLeupucv4kr0TcWHfI0LS5EMrAq0YlD/pVE6OWOtnFoq2JcypAuIBug
AwUTdQkUyIxP6pQZNONHO6vyNd0fpOvNje225tqLdWiwxcEzOD2imjhBPj20jCcucu1/GeXf/tOM
cg8x5O8UoJsI3ROcy/8rvv8fSpAu+xz9Qwf6/Pf/koHafyHchVMuXVtZoY2XwHLH+UsIjNKOjtjT
E3SqfnqhTfcvDz0FpmdTuK50bJ76lw7U/cvVEUHzpG05Bg6O/0oHeoavlJ6uRKAmilJpmbapfvnr
0HJ63wmT3VE/aID+SyqJwXeLtO8g2OlUyChrrNDqbGLX3fjim9WEcD7edXoIA++rgZuZ9M1thAaa
VtdhGG6H8qBHN231UaC3bKPbV6v5DSW44b71bdGBC+zbnjQ8ofTSr4zbhWXb4OIDvu2I3SnE/9Rk
5a3uUGTy5ceJqM+mT2gggHlzDlqm3zsghMoZbVJ/gGv72aBm0ku8HxmJXkOylal/iuAyDqZNP1qu
BjqKEdKcji6ad+OY3xomWwnj5tC/4W0qgCmJD0o+L2/V2012xrWUx3hFUmOirIov6jXoqlZtGW/U
x0FcOgyev9Znjbd2dy1JTqV55RLIoR5SL1FvWZUCBxRZoyjS1FsNFogfil56+UXy7v/6UhUjP/Wd
1BdcvjAksIIwb5vLmXqNCs4IsCn6g71BLrVpCg3DG+HmkaEQuSsmVZxu/DW+Pz462TUMOCJXv1Gv
CTN7W+NjC/lTnlbyrAAuXqVeGvBYjKGxwonQ3sgE12yXrauef3W3VX9NoANBwv7fdlPhLOE9oiIn
kxqCkaaq/5jfJFXFCYNqvhky76TejrDYrm8OUoVHcDeJhruKV6N8TdbqY4dW/24QJhMkHWrhG4JW
JeGZ/AVVH87P9mb5Xnx4JaDW/Pip6vPwZq6Yw6AVXlU5wcU8JU1AJPw/Hiz9cxN3uGA7mnv8AN5H
qjBVLdqr1aN+u/rw5XEt3lYMjNWyWoW+Wua5hhKvx6A/edD5apOZv1cNA6MOG2ZwXDmNQN8jrFp1
ANho+AGkB01d3MbGAw6WjR6xOxDghCjShnGj7qoXN2Jc4fQ9TDQidZInKhK2Zdzvujhbdx28ZB73
man2vb+J57/RM+7V+zZJT4cvWye8nXoLpuuIFx08p9FafSsb6ce//tQ12nUV43kfsFtFoEFYVs9V
6m2BO/PLeDd61C1xUu07Pe13GX+uvoH6syHd2d4nYWrbxPYPfTXteo8xV9wXRCcStGGbazqtFJI9
dv8rA96Yjt/7Cfr3umbOOGr+gxfgYErN8u+EyLyUCqs3mbd+lr4fSgoDEePN3LX2QeNQc3SYnlJ2
DLp1Gyd4zY1TBx1lk6sK/1TthxY+HMWwhyT/aDSIJrXIr3D4YTSddDVJCjZZmGOJCzhgNBHewk3Y
wiFiP+voqrZ3MIIQ9DRbMpBYg+YNJ7H/WSkUNfo/Yz8rP8RvWSLPVorNU1K0/7iA/vjDH1dQz/5L
ShdpOxdDy5KkTv+kiQhdQoCWrimVyMSwrZcrqLT+8qTUEVe4hnAUTuTnFVQaf0nXopNrm56gMctf
nTknfuekEKajrpGvXDoQprl86roQQImUfcP551XJ05u89f1Ku4zZAzelyprJGW+uO4M+2NgkxyZg
eqMxY6H6C19y8i+Q+32cM+0WXw/c0kqf1jGedtnbzs7oZyIkD1OynVLJfDgYboNuk5LXu/Fxt/m1
S9cAuyhnHYRdQEF3RRhsQxHT+vUsLg2gFsoiu29sprVzsw9Q59Gkya/DkUy8yr0VaqSpFyTzmBxe
vt0RPSm8TzpwRs8rHtECQNYdv1A6oVwimXJk06UkdAgnMcLM/MpKREcb1DklHLtr3UjuixY3dUwa
+My0UCNDWm/uE7QU8BcjZ4u9EY+kVdBOTLfk5FlX+DyBBUYbLNvgCzTs12m61+V4GRW7vAT00HS3
hL1wHk2bYw+Zc+MX34eQF0cp7t9WysdukNSSk/fgZzllmPxmy3c4rzWYBOiTJR36Gi8wvsxCbqd2
wP1RGfdVmhBnab1rB86LZkkXNu68jVtrf7dW/1BW+VOL6rjNNs0UH0Vc12vDVKTsYiYJqn4U2LU3
+kChk8mYhbkAWuwAOsY+aY7Tksv5HkL1qS9IRtCG7GRl/NyEtdBQ+Ua/2t+iHS3WpUG5GMTJIdGP
Ng3WlhazO2O6EV1yNVNHWruDD+fUiJ4o3/UrbYpoobkJtbTbJLBuUC69A/y8sxUmJVHYgo7Mo82A
oMswydMKerKyYk279hOuBJE1fq6z5EqDHcAVJY123nyfRvel/YWIsxMGx+GCPDzk5MV4P424SSZG
UN5nArcvtbKG9NL5D9Y434Zsa8OPiv0QgQnWE7jDY+UchSQWHLXvthYTndI0fOzMAXBa3Z6S0igv
S6d/KADhbMO0O4jZSnZQyll7TbNr2JirvknYlWPxIUtHc2Obi+YhubJJCdyJmlxqlK8w1Q4MPa/N
nqAG02HaBxvkY+aWHxNUnKtcfy+d5EOZlOkatSyJA454n+T5l6k/6V5+UuMcN0FDUcmZFBnbQSA9
7sqWYOfBvp8zooBDCRKuxOkc6JvGzhhtkBxHVsK1kV87GPo3As3R7BQjxtKDNYOTtEzGPTrTU7NI
LttxEGuzNSE6/Lxp7EiSxclPzNzA47qa5BzQw/QRwU8DYmDru+035BvoAl2Su2fiRhheZY9lySbC
BrJFOrMWs/xUqWZKG6LhJlub2NIUb1Bv3qUtUSqBrlG9pA1d9TVJdITWezUVIwvT/oKJW6JxFkzc
svTymFZR4EVioDCxyw04EJJi1N1GLamT8XaU7scfT6pgF8YjeHq6BeP+vKzNpbXJOiBEz/dfvV3G
vFaWBN+XhuwuxqEVB3bM53tJzWraighdm2kULQxfH8FBlTkMWiyIC5LCw4XbRV/wgyIY6fSqPjQB
MtmJtmqWh2sIqt4hjFXlDFlNe1F6RXsRzOOPpcEsb6cpod/886HlFXFtXEdj5OxeXk9d8MdfTlxL
NrOVkZVZAGYxFOSyNOd9NjvGvo5UiMvymK6eWF6y3BC6ax0Zib088vKqyFHc76igF6FLUmnVXz6/
U7u83/JAH8X3gUeeqgtcHRpz8a4hgxKQRSQfhky7nCZS9pL4iRK6g4aA041rfqIF4c+MgrwqcvdV
4VS3QhVahnaUl2io913VxpdDXzwME72mzgiNgy3y6wVzi+AyQPqQk0kGPoQSBlrh+Ql/xz2OJ3qS
tNzoMQFgokY8VvE1hj80j1P/QMxUsc37woYiNGtItFP3onaM6mAExWOjrCuYZ6+0ssQ+FJfOFl/x
tg3by26mh0IJ350aNH9EmJvYKSxNBRYSpKnV834c4/YaXPIxMXRI4XPzVDWCCVxOuSybis9yNGl3
WVV4CJvehY7FgNl2kgPqcXtbam521NzgUzV13/Kwa+5t3S9uDcKETZRMjtZ2D1hoI9i8+W3njxp8
47agVZaQlRXeZ3Ho77TGrrdlaMfbxtE/9i0FwCSo3IvE44LbiG4Tfu3Ksb42wruavWvHBAbBzwQl
EcZFvJnyrtr4AWBx2nIcxuWw6gMcVgSlh3sbbxP0kx945rDGjHdY7rtgSMzeO46Dq2eHRQq83GBU
u+l7pHSMJjJggjos3bZtBnQCUnVrFDxUwqUALOz0xInGwJk9VbFXDPq5iwiuHIEn1opMutz4b0Ho
p1I39mU37cMRjcZ6QZkvNy2iMzCq7KH1xcLQHpn125qWH0skDRcLOrv+ubQ89nLXmcv3Wo4cV3d4
jwW3PD1HXxE3FTFWOIjU8WnXCGO9PCvLApiVYZJUgd0czLgAf5VPwNIUEXG5sYTpomxX95952ab1
wbZ7d0sIDkAsRgWGJAfyGcDwMxn35a4IURPhQoQe5NqQqEeN7KnnRYqkkKrVfW2Q/TZOmG0Hs4KH
UypXkVPskayG1M+B36aTA4lydtcLZLxQfGkv7i1YMpww50ydHEO1aJWZva9scCBqq4ekaLGGy0Ov
SMAvW3nhcDeK57gsLU+kU/INeR/iUnp1FwUVz+ebZUd4ubsskTQ6EU4+hs/bnT4VLgZ18xJFUGYO
oxe/BuiR2dXjsi88o+2XRcG4gdYDyU/UMKwtevbyqEefGwScFz7Z55uEzArVooBroVbRctNigtx2
OaKHl8fQfjSkhTUCDk77jKhfOPVnsPqzx2b7U1WQE/eKV7/sbsvaxYNhUxfB5Lvsby83L/vgy47o
kD+oc2Dt+wWaG6TuTZIzp1to7cvNgk1/hXAforLk/FR9W+Dpz9vu+Rh9oadDK+DUlmDC/bnhnAV7
/dY2xC7BCN7pkH2y0YiO4ph9PnKfl624/OLEZJmfpUUsW+zsMSf3+nWV5nSn1CG8HL1LLIG9YIaX
+8szhgZPqEK09BJB0NbkUKIshhzdxIr1HCGtPTLsW0ULmHY5ZJZDCWLVj+Pr5TERkIvZGCjIAuDt
2EYZR4OrcZpx3yim+xK+vTz3/AL1GEw/mBRW52wWfvsC+3d0zozL0tljWl0FG42x+0q67qyujW20
c9KILmk415deNO+N5cTRM9NZlkC9k9Hp1X+/5BG8bNFM+lxgl/tllNuHJgZQtkDw1U3RhCFlvkBw
prQSd4tkJzjUQqHJn8+z195Qxc+HpGk7Jp2aGP2HOiTthr6JaNJwuxycNp23H39UmuIO+1q9WzZ0
XtkkIC9H63Lju1zzV3Xls/N26Nw8dUB6xAbRfVsWX+43ro1AKdUZeC7Zcs9b+GdShr48mPWths8g
3i0pGMvpeYkWWO4uS8vN8sTymF+gecwr7/ByunzOn1jOnM+LpTF+yj2ii9dJI3eeushkaq+1Jyhv
NErUTyAKWP2w5TkjqOft8opRMD46LIvLUwvJ/uVuYOjI9Qxb+9yXZRh+9tsk2wfqJ/W418nfYOnl
5q3Hcg3b6urlNUGmYvfeeouRuQoMlfD78jbp8nd+oF9aFnTbV3/21t+ePQbADdt2A+Yn+vkN9dR5
cgZyRZfXFiOpzQ3pk6JuvxLczuUoFxw+SzzoctM3XJ1eHntODzV0baejstmPwFgyrcv2pq2yQJa/
CCZFBV7+ZPnjt95meeLV33iTs7Vi8ypXPz6szQ8iNOjUqs9+frvn1/ZL8A5l8ksBIme/PL/cLBmn
z8/2s4QFx47yCtVeCl2fubpVwxEA/7TtuyKvD0u4pK2R1xFBq45giu8XmviC9H3OtSwXJHlbiORi
fleosYGmAkWqZZQQ2mRfkP75sdaltV0C2PAr+nCjBgQQ5MH4uNHRvESA5ibNV+wsjkD0qT9ulrvu
cuZdHkT5JjhdoLSK1FH+fLOctpdFSIDsQu7U3gG+aKnsd18zWdbbhYW+eMSXHMLlrlxCPeL8EQQN
PgcmeBupzjy4HnNWm49mnt+yPLT8oOUmiIW977OULHFrLA8NVKBnHHakLo2uh+rAUyktCxFZ48Kg
rCUMMxCYJ+tuzKd16Ko41lBdNXFONxfLUtNm4UXHjqiiVKxU/2SRarntKhVapW6WJUHiJPyHjsg+
FbGhXros1YSA1sKfD506cS/08WQwcF0J1t7z/UGmFJVQ6MrW0otDpIZTS/RjBsaIs6T/se1nIFpL
UuWCS39e0q3gAsn7kJkzDAg1GnIrMm2XJUyQiMnn7hRXFn1xQwkCOMTVoGq5sVWIY+5bdDzUoIKu
KL9bVwOKgrk8JspQm3Hz+9kmbpjGDSHR4lQA93M6BDh71NE4acFtZRXjbtlxPAHgGwsU59Nl0W8N
GjwSJY0XzMcFjK1Tz4KM85ORndM/3ucYMoBh/YinXZbYRlwXXh7U+1DbdHWFpFT9iJebzI2d/dwQ
g/vzcUvF4LQBcs62IWW5hE2/GzXtbnm3BUy/LL3cLDmsLRFmHSzD7fJG6XLtWhbtMWPFS2rcZt1b
h1YyGbv0+6A7hKiOLMVbX26qZVezCKmNsZc/I9mXJ7QCCaDbVk++2jTL3uZ6Gdbq5T7+IxZDnKls
XPPJIA01zwL8D8vOt9xE1Aj1dZYH3yn2VVuDMifKWAOrIXroIy2b8cILhvFC12XCZP/nfcRSwyEp
aQ7WCZgCFSxbuIpmQTAjwpzl0SiK+HJW/uWFph74sNbPCOs/HovrtQYkZZ2Rqm3kxQ0dGoi2fk1n
wtgyrqFQ1MPJTCRhS9kQrVtbe9fDNL6IdN8hWN0m0Rq+7d7J0TmXc1btJmQ621p351uR3U967hyk
V5IBXr0rAdNfYo97mKXvHxqiZ1etaX8yxBReIbta18Ws33adKAhDOpS+e2K4HZ+6STcvR4FAPHY4
IJTqV0ztNoJNm7roiKnmvncxax2TXjXgeuc+RksKrL8F2ak7F0NCoXKMe/9Q+/NdQjzqoWqc9rIc
evDq9FWGSo0WBmtHh2fczLZ26hymH1MTVwfbQQaqDVhUvLFB5tCk17kvtC1wjHwvJ/Zou7K7Iw6k
gxcgTg8qSLSBM1/FEZlDgT59GEzPBOg+TOscBBg5eGOxM7BFH1tjuKGyVV3WMbaZZalLqm+NmfU7
q2rKKzNcBrmZCeZlDCESV916LpV0vKt7ZUsXFzlEwLXm4xawUhldpym5o4LZ+A5iMdgYNJ+mLA4x
iqxDjjtt7h1EGYBUzC5yd5NBwwtmOKbTXCfhPMX0ht5jHRq1KoMEzcZCALGunXE3mUF3Zbi5DsiS
/AqA4uSiFRFac9c9mXmd7xxEYXRtsWfFCBfd8s4qtYeUPNm9C/cPhoN1k5nI1qLiElT4sKXUuu9S
9GUoV8BhtmG2MUdvK/3+ayGA8Uzg8ZABbSrffLCQUp58+IQHaU2Po27gEoxzEuyVn64MZ3cbd93f
hRxr+rQiXddU1qdY/2w3FHHz/ivqb0FXWqfC7x3mkVgn0+5OeSNRYJqDsatNnUpwGt9Xtqj3uNpb
4hMAiwBa0+8aycVyyNPNrOfGJpuaaudypVgnqKr6FqxgCpitpwi+Hitsl5YGMUjDk+VYQblSqcO7
JCvmq2CiD20z9N8RnzIcy9mY1hmN/HnAdZMe2h69FEPYq1mLv4EJpiXOOA8/IKDZJixXjZMVJ9PU
YkpNfHBpmdoKKll4jR9nIvDNAcpgFlCLO5oZkVt9ay013jTDltxJvghK7k2XNFzsjYCreau3VCCI
Xzbb9hAg1PWhumzMAgOpH4mtCfZ4g3SLWIbGvfH17NLT7OSqctuDnpbZMUmqzyVKznUhzPYZ//Y/
GJrKgP1DeqvAuAZt79/D0Hakt0Zf/9G8+/E3P5p3rv6XjoTF1k3rDILm/IUexmYzCkOgZ3GQevwL
gkZ4qw750LVRfetc7yGX/RC/GPIv0GeoaWCWObZhk8b6X7TuDHqArxt3koa0JU0pmBSwqIszsiBX
NH12y6I7WAnOvyqroxstLrC7lBWevZ58sTQM91GmJVcRomEaehX7WJVsYiwW5RwSgdZda5hMkG0Q
ne5YNd0xlM3QQBgEdnlzbEV/aqzKPVB6r/Ze2P+JTnhGcbN0Qy4IOYPyNJQ540wRU1XB7PUUsfc6
m2rddJDONaSqms8lPzcMUsqghXSe89WBtfBfkhGfP9xzLV2HMcQmOfvw2ox7ITKr3ddVuHP7Yl+l
GCHrCYKXgSWn84Ob0kZCkqBk882oe+YU/luInThrvC6fz2bzmJ2zj0kVNfxaDjSLMSlRwbT7zG1u
TYn9VAwEozVI0zNqNah7j1WEexBVjBqBRM8iuX//+Wf7z/Pn8+sluzfpv6oz/frzx77tkpSa155Q
yXANmfo+qBHmmNhrkU2FLsrHNtg4bvSlBja6phgvV5ncuwBgM4T6Zllrf1glb38jGNrq4ELhebZG
cAL7GN/bln6ExAIUj+E2F6A1Xh3kbwixxJkOix9Ow1sYcCGkbZiuc/YxDT2Ipq/8bj/OAr6SW8Tb
erTj96U/rBO7DS6YQPnXc0P72ujFoRu04dapa9yNTmVclaYM9+lo25dxJN3/Dpm5fDU0czCZCApB
HKDW0CuJmFX1hhmKtts31VfHpzlsa+EXaXorQuIeIqnra9uPyz/sCb+udsswGBVbCBWAPtpnKjof
hsPgmgVCVt2y1rkPFq7UgQT8frW/tdYNZG8eBAkPuZ56/tVP090Gq0OS8NMCeEezy8+oC7w+KWbt
P+xHas99JWlY1uLrjzrbwDbQngoAQLd3J6D9XUoGXRd/LSmQ04CFxzGh64nC6fT7H2gqpcT5x0Ib
sS3TtT124LMT8oR1yR0GDmgAct0q1Nr84GX6ZRs52W6mkwj89gYcWXcqy+GhdSR4v6o/cGrw6Fk5
uM9TywRupu21ASVvQquB723seroFG7frBxq/DBsYRq1gb/RbJF/f64AmH9Cxkz+RrJHXwXdc0PNh
Sm5rt5goP2MkEwjKr9xVGrR3otP+lpUVHf7wy9UKPfvlJjBOXelcULKc77ZuE9i0QjlwU6NNdmKM
7swWwFoY8Ku0sL9rlUpr6LWt03sPTSoRgMvpdsh7ZzOOVo8X9l3aIGjQNaw7ncP40i2GjUmo7SaA
uYcjs1wZfQ+5qZ6rdWoV164zH2gfrKpK34jZMK+QiMansfkSZbkGlGfQD/5H0kgwJcXdlWbEH37/
k4X49dplmbqLoIaTlcW/s0M19lIbnlDa7sGZZ9uumy+px34bIc+hUXyc4wIGGM7e9WBZ4yHHZ7DS
rO+w0K51qsbAabSroPgKdkW70vVPBi7vTV2KT6FPoSIyC7IYLLGzO4QnUMR2gZk6D17nHzz9c6y5
4SNuHXDjDtdJrVJuXM5mbZ9Na+nrpOu02WXmNWSZKqeujLO7sXfvvKJ8bLsrkagpChHtrumcjJa5
E+Qm1CsoYLy1GToYRgcC27v+LiiHRxcuyoiXrcDrsCnkOwS5j66Vvqtjyzp4NjYCROjbtnf9dUEz
PqG/XUvN2c1OaW4KY+A6KqP35Jy49IfdFq6+GzyacXTboYGvoTKkESxidxq+TAgumOLn01YEFQSe
bpUqj6d76xCmCQeNudKD1K12PWjtTTBEl9R/s91YPqLSmZGTwtsv+vRC6pjA47lNwETUzCcAdojC
gavmfQlr60vh1LeWfLALomKyyvrbEPaDnOVHJ8M3QJ7aMRO2ahGDC2hd3qTuu0ebliIWqTrCtgP8
h/NVtMJwdpOG0x/2ql9PXK5lMWrlVMzwznHOziBjE1idhTJw35EYXWbj3u0TbS2i8cEfa2J0Qizq
aZ7/4fz/5qdaXHVB6qLJ9s4+1QOR63pzwmVXf9+Yw11XpN+72r4eZ+0RF+iHxLM//uHo+XXs41qI
2xzhCc+zpXF2yWnQDOQa7rp9LZmr5ZRlpjF+V2tts62fLAcerqdf6i060tKab3//4b8euLQLDDU8
9zwlXj87cIPO6mPUBfxcp/hY1gbUDUM7yjnRkNXAbm8PjvZVG2C5//5zhfnLWZIPlrbLONfENXK+
dTPd14Czs55l59C96XogUFlPKvI0HlFMPAEVtNdWD0ADHut1w8kTB3/6ZPfvYwu5xB++za9Xfb4N
sDnXsBzhMCTi2766HhNuNAu79Br0C4yCdHXaCErEUwEpi5k7cWQOjbhGUQAmVxZATf0NCpl4m4VY
wGzCBSjzbn7/nc6pzly4XWB0EKJdYZkCU8E/v1NV4Sil59fAPkFSlqbatlQRguQVvy+D6XvfDPaq
qQCDCNsIuO6lHzKzuJ8cXOZNKj4luF1XByoRF0RyIn3vhIR2gqqM7bpp9eBBxMappb15zVCkp7FB
qcTPTpVKD5P+uKUi7/9hNS/Dmn9eGvlJKDiZESLYtM7HtIHUNPhaZrN35AyeGWRJdy0cP0OL0nFR
JiFHsUIqLJqURqiMYhlusB+kljrwM2ZrjW4/oWspV3YPNQUkwFCW7cb2Gm87Z9i3BzSUuoVlJwkA
znbSfdCNwtkGdkjrXk6cwrwrj8yOA3XogU15DEwuqyNx7AHrqIhw//5+K0rxxn7OzBifA8JVTmfq
+Vd7li9qL5vcgY520tCQQffiEJIdkvc8V+KqbzHtg0WDjQt6ostx7Bbh9zjSNlbIgL/vpHZgeI7o
2R9pKFQkmbFuEBH2E/jTuPgIELNbxWoy2xKO1KafNXd4rEP0PGku0EMPavxjm5usrImvsohZsIzS
XNs98slgCLal38CGjYBENxlJOIms1ykVqo2hN++Gwv76+7WxjPp+2QFerY2z4wyExyCDYkLK2kF7
ndIJXSYkQECf2bApSbTacl4o1wNiB1ugyvQMkJ2OYz32cXvz++9ivXWmZwDORZqzkHDOT33u1Eto
Zl2z9zKnJ4XIRRtrJB86HxdeJaaryEJ3VEadym8NOCGk4iYbi+TG8cqjJ9PDzBe/8gtYD1bptUxV
p0sH0sKqnmmFZGqME+d4vmXy2TJ4k6gqnlooG0eQDCXlfNvdsDIeeNsHdMDxZnagMMB1oMxK6s82
c6Pvad5Oa98xbtoUHRnwho9ZadVAJvAPmxBM9kTSMX7Xj6HBKco1wTVbuuvtRq/DZ6J/MKX/JJzi
0e5iru2lt3VaXH9ts6YQGYGIR+NfB19dEacXf1i3v+70NipqKRkDI8s+z3mwDDrzfszp1JXJE5HX
VHNnnEYIlc0/TKTeuH5hLqftzkSZd9XVRn51eGEOtslWI/WmDPLvcQlsyikPnDpv3YHeRUgHL89I
h5O5fPj9T3xjyEstjABLA3E6cRbnE2dIMF3p+Ban59zaoiCGbOiO8pi0zRfDBGw8u/7GMfDM23li
Ay3SMaVPzOR9xvVrECeb0sEGbXXRfgZssZ7COgbmvvNtEf7htPvGjm7rEpW8SfWcKtzZOoKLUBkk
VzX7PES+OlSXRRODg01vR81aZ1H0vXGo7/5+9SyDlrMjnYqf4eGTozQHzf6fGwY2HMzjiKNL9N21
buobzv0bEgLpgjhXgetTJbYbjK+eeaDKcG/47tFoiO1DnoF/uJC3ownZNgzbflf7DDTnaHqIBGku
2p+GQL/O19iQFpdOh+0if4kQhbTeW2HPOWlwC0ThpWNzHnQUFx8ACbXu779fM2/usUyRiD6l3Eal
758rxvZi7LDd2OzN/DS0xklKPtXI7WtOzpCM2X/X3jymG+1PO+yvM3IXux2DaSJY+Lmu/OcHI+oK
CiHLBh1s+2GY5J1wmB0Sf5Osw7G+YbqyJnW8h04fakBhya3Gy7sJe0BZg4+D180aG05ov9NJR51n
4rN/v2LeKEXxBR0mj7SOHNc6P2sMUwdxtkk4ojT5xFmlZyKDYCYpmxPzxm9hxOi4lxB1Mcm7WNRL
bEG+nAnAqXENchb7bpIq8YeDR761vRghs6WY3bryfEdug943zBy0w9QFqHcQmh41sjrTZgYkAuPp
umnBc8Z0+HYBaoMNA8djaVBE7BSZfcr2uWFF7wiK+AbhYnjXieAu9JvmOshpfZgzpNvweuZMQ+O7
6ja2b+X7iIHmdc51wYvFqXUFZgkYlae55DKR9wzhIn2ySXby+g9NdcJmMePcpMJzbNr2CYDHx7lL
i6Nmxs57owq+zhUxGL0I90MejqdUKDltPZdXqGCaijHA7zfjG+uLgF/b5mTsMJYWZ/t3qLkkZ+R2
te8DC4wOyuFOwjwa8g67e2c9RGF3Z2v19xi2y+8/Wbwx1sLAIx1PB6ztuudF7CgWlPtrp9rbOE4O
sd5Jkj18n6Ahk+iMwhbHoa4vevrQ6ECpb5oKmIkb4r+fUzGXsnABq27EL1eGklyLtnRltU+i6aaW
INGqhMCCaMgLrG/iacQlcD0V+VUsjeYPu+sbhXTymiFoSCYxDrX8s6PcmH3Aoh0f3joTNNkg3Btu
8RlMVXBFi59gCQ1MbDDPx7gPdiV4gT8cxW+cZTydkp8k6khg5jrb/IyUcrhsVrVPuxnXv3c0IYQq
nwT5eQbZLH/8xUyF3phLMqbUPc/xHNfkPP7PM5ubyKILZsFn9oAKCmNJGW3t25GizS5q63dp3qcb
MVbeg2aRhlF0/lfTCaG+jX61h8js3cbaUx7riASzKVgNUYQWdzCD285oCRKs5CooOiicUOKwb5na
o0suRDnVFkiDBkdOMjpkhbbKQ12+M8L0A4hPmBtNHT+1ZNeYU5PeNSkObNMsLK6AOtPefIwe87ZE
S11mQJqM0fyQSPmZHBVrOxgjWBjmRKdAqDeSwn9KHG0f92uBfe2eao72IH2GkSjb3kdeEh8pf/kn
PwLqW5BpemvpPSErBu6jbjDvaGwAIyd5FMNZNPb2B9d8380i/tZT168HY1V30YPDDOIOsQJ8hton
ITrLmXO7oe/dx443rYJgugy76HaeJ/G+yQVJNZPpffSbON+bDlYCMIfyJvfS94xkumMdB/P1aCDj
Kztx0bbe30yCklMpxvgKvai+4goJCXGKH/QaUxyyGQ8yRjt9AijP6Lkdn2RhpZw7jASXlganUU9J
1Ji64l0cOV+MsJy/6AkKThe6D36GXW7I6DQ5XYS1tP1aTs2wDrshRZWUFd02K7FeBTLtLzAzMwNr
07neRAm5NLHIRnsbAUElpRJpNNGnV7TcPkAO6vZC3VsechADQA2UiAl0J7rmyh5dtwVmlYkyyfKQ
cEvrolUEWpUrF6ubQpf989LymJ+MqEhqf0/UHeRO00L+V9lXy9LLzZAF/bYcqMm56M93U4QhrYdp
RJbcFJ0CSULRECDtCfwEIPuow1H9f67OYzduJsyiT0SAOWw75yDJkq0N4SAzs8giWSzy6ed0G4N/
MJuG1LblVofiF+49NzJ6GM2B/NS+oHuZYyzJyTiQwsBXaKJxr5U24dUqma+GkJCgYeKJmHSWxz1s
/qYrUSUu5rViJ6R/6lF63f67aethmVGrXIKqS1ExQeZDtwhdE70rNW7jftPoAXZ9UG1HZAJQq2OX
KE5aqkOk2veJV2CTBkGCS9iLX91QbCx4Wh9GKsSxS+llDMpks2mMl76xjBct2rsqg/4siFS4WZLZ
cZT1W/weDqk5XvyWpAVCvY60tOe3FSX+eYJYN3R6L5VRYQ0PivFGmSDHqQS4g2Tm1mHpgH8I7CS+
tygrHs7ycq+aNl5C8Bab3PTzOwip/M6ASa01Xr3VPPmM332VHh0zQ8j1wBn3ThC9l1NebhuBNaav
bfjseWeAkOmJl53Dbefr+X1yH3zTRM1noJ7zO1bug+Fa0b0ypXyvPsvHnbijyr0eaj4MTbBtaV++
JTBzXv2+XsjAar+1k2xXHeJ9ZuRODlEPBuNES3z1oXden19RuoInxlEUdtnGAsTHwHdy5Clo5wDp
TPGJdM07BGHvH6oUoPUsUGz3MQhAXSVL1mty61npquJ3+faYUWI6D0kg9kh5yGvHejWrGg2Tug2i
6dbRzK8dqTj6ptKaoBYdBlun4D9WiBBX2hqbszHZ81E3eALtoyXHApTREN97pYbPRLuwXMYj4bb1
1R9t5yI63ifCJo7HkFV/7kZi//wm/ZP65OfabuIxgzDbjUi8Cm0sFAu0OdXrXA33KdT+jyoPa2zg
BH8bGu+Dp989j0BDJ3PXTmMwOK5ztY2rNvwxpIfWnvxP9r96o+Xc7zoATd89n0X7437focotYdQs
leZYdULRffNdkgJsaROCDSa2kXP+jpvlk4Ok/CRPhL9evILplzfY1/57mm8cZFrvehiHuxNm53R6
b9zWeiO2VFzDSn9LBhl/8wiWueS98fv5HcqqDLUQPsAqFvZqrA1eDWavdy4yRDv78Wv0uJl6t2Au
NLvHkhXoqsltuXPqoV/NDJdIgLKmbxB03BWiZ4d9m5ig2nkw5wPzlx5x7GPO6F4HDZE4glkvO9W9
9o8b6yHJ1iK0l0lCYpBQHmPnOhoPI4lii/bxbT70+WtWNyt/ND+jShIqEOpgN/rRd+3UBf2az2fR
xkNquMHOgtn4q/vihR53yhgHLj6he4v9gH7cW0ES8y6s5SqYyEW4DdueNcUo2zUHnn/yjLBZez0g
Y8De0zUhGuv6/EqlFDKiAFGJgmkzaYd9Hlbsm66a9OqX7xHg9E2lIDsrJ7GBMznWsQHbQF5NMK98
w7cP/oN+QqTavIPeHhwd5mtFk16CKRDHxCqao9uAESH8EbzilC+Hwqs3rGi7u50R+OxAUDq2dtgc
K9/lXRrM6fV5sROAPqGCjzT6sTlfnjdAA98tCJdbs5PJyY3adZhY9h5Z4s8564+kpFXrvP0ShvoN
EotrDnO2B/k9Uh2kcrCcdNQRUWF6nbl9crRMkme92soRrlUHe5p3kjZi4bnZ2lDR1nGaP1lRvBSw
rtntTvgksy9jklsySBceTqg1WjQeBXWf0t1aBOFuttGLqzg/dWn30SOSjW35J1cnKIVbGpil7t0f
KvNfTGMqV4y/7pTzq1ojSQkKgKCTIhuopYY0KvcUDv0HSTO3mbQcxiHXEqIUV102S7GLkgTGGm7e
0I537uz9tu1064LO1fYhVhHHmvG3VoRN2eGfuSdHr3YI+8CDyc6TGCly3pfa7Jslq1Dgt4nA/zfM
SEqR0NIM5QdLzO/D5N9aX80rq2z2hQQ7PJV39UAMPvzlDTBd6KAgl60NDnuQVMYaNiF+QHx1JStH
gqjoOO+Nw351CqRLZpbLBLKaHJ42SlaPX6upqZXN4qh6RVhsAw65VUsSmF5yWJPLAdbrwlLInh2P
eW1cYTrOwt+hBa80yyqsVWV/r6P4xZ/mdmXoiQxAklrgTVePIWOwHJnGtSK8lvkQruf5EWsSVfu+
qw+V4+O7rY0rmW4/s5mcCzJTVqac+IUc65NEuQujEiLMw21t2qtgpveMuvlPOmYGyz97TxKwhUSc
pUprINaWksTkyWjPdmHmKxQhxGo1zs2UBNt2HtF5Cg52aX+3oXtOHcIf5fFWLaqyARuaE5yStpcx
MGoMLJbcsKpScFZUgXjUvngGfUQt8Tt3yo6OoLYOtht8GT1RvSJ0/mL/hGLsCVxIc3Qp1Hw3u4gO
GRjDIiY6ybVx0xc1BPKC8MEFg39zmaSYW1VmDOspYGnhw2hPFf7jNCUv3SEDdxQn28q+9fMMrL/2
DkwC/9aMkhNoN91QfYV5/tfpgNKOSJ8XA5XFIsCcS0RGtSZd6d1XzmdrNQgMJJC7F/eaGSyjE+hx
/jjqlUbpvwCXzhMMlzw1PGPZ5P0xCjfYWxvgAUN5VnGymW3/JyoOBMctlnjpIz1uB8Vl1/JXVo6z
sJ36k5O7JXE2+rtnGcY2GMerbJSzyth8IrAeSXnkutSoYF/ZmdziUVw4wB72XTv8rrkA5s2U3fuJ
1AsEt0AC0mAFuFofCzDjx+dX3SPTPYmGPX6oM+McdwusDs++dsQxC2hzmTN6VtNAtHYNpCDpMaqJ
sGjNAE5nFhFOaDIzDsl0UVUij+GQQC+1u0QthccI/nnn8FATQw09Ofhct+xu2qNlSCaKjdnCdUdv
bNPfAJ4aG3sL4e4cPP7D1p2af7nSlaU9PqXhQugHDFW44fL52NNK1xsnyDFsiuyYJzo7+vTuRHV3
A8kZ+Jp5ns1VaRbd0QNeg7zvIfuQGlhuFuI2LvAtS2PdxdUvRYjZOkgKcMF4XjAs8yQUOcsF6DZE
b8bGcEwhke8EgtqUZXulSWPC1s8sh2vmAgq3eQilXy8cvzNWYTTspgbZyDhiDnACuzs+b9gLbnDX
RTtpeGQTVdle9h468bYiBKlM2f+3MqyPmWd8SCMeN93ju+ddtOCnrA4IYZAVjIy2Ps6QbY6hnj9D
j2KJ9BQXXY7frAffbxcinoHh549nue06AWZ4ro88vHo/Ax0O+ooAs5ALf2qWxz6R5RHweXm0xnQ7
e2kPXGn4DildbPguPjxvxBz0ZJJZ73WZwC+SgDCf9+dlxFH5/HL08jVjumDXEvpDaCac1OdXUTrv
DCB2czy6m861xl3WqG0gW1fwarQfadPpzb9v4QyWR95Sw9J1PETRKV0eno3SyPLj82YiZuqoxQeo
7+rf3WHvhosaBO5qxFlVb3rXQSZOrsDiGYEi2+IXThkojszVSJBRxLIk6kKmnQYy2kEp3oY1nGyq
6ZGNJ9c1K+DtU/aOsbN4xRdNlWFZpoNb2yMxR3NprMBlheeSidW51FA188gk181obD7kBYKNLpCb
JP2aQys+MuQD0lnAEZH1PocMS0CHR3PthPhaopkUDdLbXHYPRkuvWhbm73HARm/1HKyTGf2ZyPvQ
YarXRZzxbupJZIhIPvznUQyfpsSnXRGwoOiOT1PjP6silCV8Mf8ZV58uRgT6+dqJGVUYE55K00yJ
4sFlBZGR9LPnvzb9gRQPRC/c/bz5z6BsjvDZ8wiy2fMP/v0//26f/5TY33pZDYZc/rvz+bea58P9
78c1MgCkhTvu/zw28rN48M+/8++RABX/8Ow5+PeQ/vslgMb7a63dD2ErNPPP/7UwvF0HngRJHAaj
Gszn4fkVmJn/++3zD573/b+/h5Sj3ADX+va8/3kzJtJ+aGf/90cFSedtWp1en3fNWTmvZSV+dX1N
qxwS1VRFgbt6fvvfzZzTSIu55dV+fsmZPhzcSHtk7zkHYVGLp21H3tvYxsCo25MyDfeMhtJfNTMw
TDyf1VZXFjghHYQL87EL1PkEId/t/+rcIgIxIRIgq/zfXIhAmnM4bwvYH04FFShIBucGz7zb4FzX
Zx8WEWbDckOYBcvsDjCa28DOGhFY2cX4VZra3BKkxvo0nJnf49Bl25uZv0Jal2vKqIM++7UKflCx
pSvJQQ6sYw6WXeXk6Fw5e/yi/OpIgZWefUewguxTZyX5OfEHBFnUyP6ME3IOPqPg5pFuKHT7K9ZJ
eYgnIGyB/YjPiHtiSGnpBsL3cuVn20pke1IE/a0Zea91j7gIrPuO1uo2Y2LIIgUWNInBnzM8caz+
VMqyX5JLQlAbaj+MNAreOpifkSVwJqKVVLVc4oaWSxj2v7JXEoDumQuNv3Ec6qfk5gh9s3Pxt8em
WFVQ5Lh+filFOEja03iEWAtU55KV1NJV5GwRNAoLGjuGRcxYmIiBYHlEikpDrS0hQuKTmx96uA5m
/ULACUESCRhFhpHRLVDil6qJmy3CFjvI8Gb0LXRdc2yWWa1JeUoBqm2MSoKfDx+yxMElviqV66od
toGooyOeXFoeaiOrHo3dYH/5+IB2qfqWIt96SSzKmSaLTwb6lCPZAxPYjosGzxFFfbMuojxbZgNR
ryapxys4ABaX50ve/BEu0SwdLfDGIglqUXiiJDgZTJsyVbCNEtktqsLE6kGQhdW1XOxlwVjLKi4G
4Ra7Lp6/0DgWlwCuA3bxEBqJxuHsqfHuIDzLqubDKJvuGBApx64Dv6MFNPEM1WnnKdfcT0UGnLF6
N3gIR4/Rx6KJFWvAONTr+ZE+I4Icq5bd/KS7VSt2OGKbBLa6ZuQ+DZR8tcFavhkIvqx1ICHzAhsh
Z4mNYhXQEAp6d0Zg1VoyHeAPsjcammmbsSYiswXAYKwgYhcRlQm1AVKDoy/9b8qGNAlpCB4/Ehdz
lQ+VsZ8R1C8zTbhXRRDJqc4gtNRVQx1cMLKN0XfPTBJRRaU/gtznCj87Gc49KU898yF4KRiBqxDE
kZegTh9DIClNeQh/FWKQ1zbe5rHENOXZl+ER7NiRmL4rTHExLdQfygMYjr1dL8E1VdDcu2iL9jUC
wA5OvTQVKa8+nOyMeh9UJMEYlL9W9uFoxKUZqVWrXNA4pYIiVSY10ShtCU647Jh+ZM0qEOPIGKue
tqIZbp5dynXKD8HNnu+HAY+U2Y28a0oQHBAihjK0L6XNWrjAHkgynO8tY8HBXJo/HxqwxpAUIzw7
9HVM9Mv5b80q2RDZD0M0f4dRu4fBmo0Flby/rXzkWtXcbBICKPgY8e8jnD9r+H2/0yzeaHxmZC9h
9UqzKDinI0EiJeHncB6Rc3qSnTRzvxM6p3BFwobHpROroCv1RM69mLd5D+Umtsc/GVyeOycgQhg1
DAvZanKyihy/4Pjggs+Vv4fYtgCFbR3xmV8TvxVHS1GAOab97hJ4sanwteyFNXiUQEa0m1R8bId8
XCVRnr722vkTe2fRXLqcPY6hPOcxCc5vs7Cic0o2Fsl31Gay4qP9+BSNDr7rFgJ0kEiauEhV7CiD
re9MyDIplM/t42YkrdVlNFf3waEPIndrtPLURU1x/ndjczb2TvQ3blMKLJYQ5KyPrP4WFrPUbdCm
J1EjU/EyQmpZBwasABkOklDijcVw7BDOH2ko9coO2V9USSwFCjqsnBUn1aOatLeeTPaRZLJiZxV6
BIOQ7z4Z13UQ7PypNkgTI9wrHuRC1z9dK7dIMWgy1uSpvXrvVO1vSkRYjLbi5ZCG6QbDcoLMldPa
gKTDiGjcueYjeGtO90Gs+FkVjkKih7mu2GvuXYdN1kCFsglT6Ui8MYO+PBJeLRZ1mm38LOl+j5X6
bZt6mRUUO7UJ5URqGFu1P30Jmzhl39lOsLKZhZJLII3mhMp5q6hgb5ZN2BK9zGJAurmwBwd1jZy/
Z3bibvKs/pj7/JzGLDWSscq37HIM3m4YPapB7BKmXhuUV3J662JO2TLtPZiayQ+Gjbgi0wjtDiR5
Q88225xIHutiS27ttu5JPJIDn8yIn+lwPF5xVC6m9EqZOm7gXyUL3FD5sioemNP8GyNvzEfRZqid
azSHEcragIBsOytJdRkvYyIIlEJksR6rR4/1CMyMSmMZGIO+pd2xh1It7B5IChVgUhryLp3md1aA
GYtcVZx10X0vWiKOJ4YvGzFg/2RqtqZOToC6IoyTUxPC67dIjKQLEUm2HMVYHAOW6euSQ3uVJO68
GaU6qFTb64lJ/dJD/XwlhWndOerFmjFz6pwY0eZhiVENHr/pB5aO6kWxQIKrWruAsmv414y8NoKA
KRX2m5NGI74Hb/dntIindiwfhkFUsOApnV8l6V1bd5Scscy6dpac43UfjMmDeL9nLjPtvUEWx04G
BKU15CVWM9DTUP8iQN45wsuCix5FyaZEU4kay2bZpiMB9T3oL4wCzFNRtiD64vzWuvSw8WRfrUiQ
FWIMIr/dzUzPBBF58MO9XKWctua88Hxt73BuyZsTvyjpVK9NmazKPLFvaBQgpYNi3IR136+s4Ycc
4uaN8OjhrNPsBx+39q0PB8p6D2J6FP+1VV59zwbVHs3G0Evz8S3KuGrV+3ZxcJTQ+7RkxtAGyWYE
SPfXyMpj2PRrGemVar3gO2ZRDJ6sBpM0oFedhL6GePKwNxBpbjBK8uI839l2O64Ca5yvDk/zwstd
ADIwV5cTP2gbGeVmatNPTyvIU6G6N+RPEWHfXHrdVG8ZlD9GUMR1h+Xf3uvV0hlksnEr82/RX3NE
/Kd2/MVAojsXOTatvkRamdbRIa8GTMODY6/zTO9Nqxv4dJnYN4xBPTIYCUQtkm2FqIfdFmXn1OJQ
j9TIkoTmBQpbRoqnz9FOmUIgAiJk+3cGP9mblIMKL7FIcItpcOP+E2Pqhbg7cfEsxoUx6ZZ7r5v3
RNNudIZZCc/xxgAGdlO5h6caNDRL253qxxfP9frLlEuTK4ilNo2Y4P1XXF1jL9ij3Uu3jmlGp7Kl
hh2JordTcLwML1FVRruqsX8FPVFiUe6ctcMYwdHO2h8HuTWnQR1K9k0LB3PtegjdE17cL6x1DESD
YFwX+eyTBjtuS7Jk9n2a1Zuk7LFfD/6wDBKXC248lcwTtLsjCiZQ8JnYo+RXxalrZZZ3zzKPSJKY
3Oeqyd2NXTMRMViBITSZ1n7mAvIc4UrMsoz3SHn2c4r3tgxLZFWcFKP0Nw6jqpUngETJwsPjG0/v
aWt5RwfHwqKykTKnuoo2dUjAhO6y5tUqqzUcEcSpqFu2jU/AIIuqbJGgd7xGj4ABu+2mVcDizTK7
PSeSRvrhKwYfKn0JIfCYyKo7L/qysGHvlcNkuHOIfJ+gUCZj3oCgC7m8uCS2JSGXUbNyjbVNrLRV
GNOmGlpc8rTLx5l2FrlrzJLAyz5tRqx7N4w+kzFWZ+mtrTRPb4nGLFIOIXWSb1YUFwETlYbujo5W
7kzE2o5u69M4HRBO0/jlHfi11MOenWVbRJgozn29jwuJ+7MLps0Io2I1Frc8b4OLBEaK+ER/MzsC
8qTxYWm2MoG851MLfM7RvydqxVMtaDwZrp3CPJ7XBXKcLS8MnAD3A65PTFBdbHz64584qP0PK//d
TDAOgJBMJzdU4V7WAFeRMHNRL8h/qHHAWG79rap1dwbFY72o8a2BsEdxNhjnNA+LS0UMzpJR/rZA
cHKv0oHxUJn5Z1VePBC69yRENR1W5NbUhP/cYyqYv1Mpgwu5nkywPcSrPuSULDR4/xKJyPgXgEtQ
zbiJHjedm/QbGczBgrIxukTmnbXXqZpMwkAIL5Pz/Nak/SOudJ5epAt9hCywhXrypj33ewug4f68
YWy3IxnwqxEk5BKnRei1DLIltTtmoGR6m+Ncn7keqBdXmeBY0s+RMTFTa8WGBtrMIoCQcJ5BjdAX
GHKFGoin1anvwnnwS4NhZDQ8sGOfSXoTJdpn8DThnoqhYSoXy5s9rwZSONAurt3amdaBb9Ybcp9y
sAjdui/C+VgzKF5ntukstMnMEzQn6xyPdTNwlK01xeO9QDcysqRscx2e8I4+qBqIt7Nm/MrakYwb
DfLlSdfwaFhFlnUrRa7btq0SazWkZCpZIWNF61iUSfNaeyTqoZbCtHSaSvwfTp1upNfE0N496vc4
jZbExxF+E9a3InWyXcqCgQko6e0O7FSmLZvErbONzvNq5WMXvzpiItl38vNHJP2wBpsil+nEMsjy
fqFFNfYecTLkS2YH9Aby+LwxSDteNponBgJDdYfXuCbtwHpTfOIPuSJCsBhMIrOz8EcdJ18G5s1b
6ThIJetmj5iKQOPYGSkZSXOciQVaTSOJuUICS4taP9lXfaKXsmqTbTAP7c5rSP+MfSZ300TqlJE+
dvwZu2dv05O6ue1HqkOwmN/nbj6XoL0XszPKow6yhqVI/R1jbM9bIsrWqWH9mlyT+hcu66GnJ97m
Vtiucr+62/MgL5BG9DWOBfAJyyZA2fE2kFcDoqkKc6VIk0M9lH5MnWFxSBJQ6xgI+OIwpxTKyfxo
mEhA6/0Z2X/bQDkfkRjR9fnlD2HgD9Wuzn8wV2+WMW+x0fX3NNY+pzeGP9LaWiQDDuk91fhWQSI+
C0oK4nu3g9/7i5BzlNxheKmPFHKV7fDYv9Vp2qziyH7SPag9+tCHat4P+7wABNRDYrsMR7MKvsLB
RrzZxiAavOnN9cnMHPphQcwJYgUbEXJV17yiPbwSYC5MAxG8IbXpPbCNfsK6dv7jE5u9ESzH6R4b
wTUOHLsw+iX7CYTvmEH6RDQb4GwSwwIJiCNdUdGTOtsjwmOuBYeXeUVLJM8jfS+zfrbxurNIjcfp
sXP7JtqWUMpILhC7xiUEshLpsGzQmW5BmO1U3TQr3SB6L5rV+MioCput7wr372ju8Y+Qx2CCg86c
m2FZ6gCZeyfMck3k8rgAlQY7NB7OsjJ+6Er/TmxmIdUAZL6eJ0gWs2vthTGRXhRE58Yo5MkSfbhC
TVWx0GSJ2lrWpnZI7ON6//jokp+u4cE5+nsubMqU4ND2Fee9S2CY37Zc6oNk4UZ5s3Mop7JpXIsR
5HPv4JD3YxvJJSMZagn0dc247Ild21QiDxdFnn5vB4NJLTN+mlT0PM1EK6fDSynn6dCYxRZ6THBM
vI1ldWjHja5eBTXDL9uLegI9MpvwJtKZYhmD6OMadRDeg18mzW0IUmOBUXpcjyzZykL8ZE3mb6fE
YaxlYK2hClonduosMt88VqTtgoQb4peW4dKk2dcOuBeOBqRU2rz+pS1SKANFghxiMNzXvv4Z2G4J
Iol9X19N1iMIwtsNj74eUhuckszZTdh7yYfGteAxCsdzmzNGb6kcq+AjNaKQ8WIDsNxM9aptZhKf
Yw3ghyacF0vja5D0JmbrXFVtHbDflQu2qiO1LCJxiUlqgRHKXaZp55xcVDn7aqxuUdCLUw2+jyEo
+JkgoOb0e33iEJ4XOi6ia5kxB8mYrWV56y10179RQUnerA5imbTbOyHZOy5efpafCZGcMtrOJkw8
qpywFQE5mK28DMH8BvC2fUykgoMF1oYESjHRU/PEjc1E++8bMSNP660tZrhYGObdyS8w3Yw/h9G2
lnlOfHfnMN5LQdAQdWrD8UFOaP0iorpky1H/6Wjat7ohSt0QXzWBtickduEm8PI/o/cYddlJucux
3HvhKFZkqcAjDeNftl1f4/w5t2WQPQGDYo6E+XfgXQ0Sy99bNaFSgOTnZSXKjoysxjh2Xk4hi7WQ
MAYC2JlNf7HnpcmqKF/iOee6rRgWhUbOYKHRULA/mWEscwqRj2DcT70km8rqraXl5bw6YctWNK3g
TBFzFs3OTxnk5iYz0+KgGx/wjLDWdqaGfVvnAw06Rwl15L2O/1qBFHfT9SbUEKFc102eb/2ET2YQ
Efjhcm5EdBtNhG0kgayNSDLaF+X4oy9ldkz66d7URNDJtjmVOAuWuS/YEM70wyH4te1I+kQiqAey
kmHQVLi/Y4sRjVv0vMqjtxPBSHSjp8tFoSIHRrbxq8RIbOJp3TBy5HqgpvCoHX49V4c+/pG2X0FP
lquEleM1Iq3JCZB0MaFNVi4koW3AsqVI/UNShWIxTpbYh4ZfkmDlYVp3f5iTER5bDRLbysZsH7gX
wZDFMThxoI0llgdTwgaGbNgdH+RSfgBHHw8Y+8QWvJC/FKyftOuz0HfaBhVJw7nv9uSDPW7K0fvT
MFtj9pe1G4YX2R7Q6S0OG/eUSucXNaX5u5Tu3YvN9JJObbixCMQNFNkhBPk+YtdCtalj+h8cZ7zA
XVzSa/okAJXZRx6JyzwOmhRz75w3j/VYn7z1yFkpmEAW23W1b4uuPCRmIve19u5OHZDY3nJozUXL
em/5SD9P1KJE5/G7p1wbZPgRl5LifHSKrS7cR+KxoakDnG95UO+qoftpi654axgJbVmXofBQTnsB
UP5GUUWqHNGKxVyX7zU1EgxCZ68iUi8xgq/joKBNa9KOE2l0l4oA++UUYrBvY1IXezs9SJOr6KBj
esPWw2DeFbQCMy4MK8kPLUCDE5K5zUPIvq51Et67VKiloRtzM03RZ4BwbWn6CcZxjfcA69awLEW/
a20BTGxKvEVEL9bnjN8KsAgMGkZrIx16mlmY52i2uA4GzbaCbLmYikeOH43u2Y+KbSciWh385bzG
8culjEt/k0cD1KeWT3nX2Exo0jo+VybIOO1GxBlqhiglLnO/6dA72eUlVaWx08mGx0FfbuQvkwjI
zVRTeomwDKY5/gk7scptxZ6SFZTu9nPj0iob51x0zpKEKZK5rbnZ93U/bkIsXquQiArsIIqRpv+d
FDnjVlmTpFRI9zUKqmvVGJdqkmo/+EV3iZIE9AG5dueRz2XqaOvgVQKxiY4BIaCFS4tL2rvDsiu9
7FQA31pOqre3pBhyWtVmvnwe/KGimwwMwJqit+09145LNlEqmm1DiGR+BTc/3WdXrUojV0deTMJq
eF+uk6Yxd00xnJnKQxhrpf9KLoa/SqX9KmpqlHhEfKQKNkMqs36Ry1nfsqBbk/Xg/ggZtCyxAvGQ
8Hes67Zy3k2169VX3/TuW+uY/S3M+7e6Qz9FP0zQEYjKd69Mv4Tvqy9BcLXvTcD2JHpYz6AVzubp
pAzf2Xe2Ls6h7W5JwW1+cBms0SDa+brwBbRIB/J+RODchdzVZBMngvxCNawSqy33Bqt0krnfuix6
IXWRN5FJdz4Jp1likJ6QLFbOpZdcP+K8966qmdUyBUQgGOVd28fNZFYEKnRS31w92swHTPfbjGp8
kY7v+OSiR48LVmMsb1Pj6F2nm79VU7RLeImtT9OPoMid9G2MrOQiTbNi3fBSEyx4ZHQTHD3mnKsQ
MwPje9BgtlmnayMBI0xr7e3bTmaYAPC2zQ11v0RLm494TntGzhTwNHX2aODjTYpPy7OuuJONLbbN
dGNLRG4c958BYRNU5KLfZ2JMVn0mi/VsFz4OqpTIKbxOr0U1/214f2ehqt/caHB2LX30ouCzPJvK
vI6a4ycPCjSrM0hCJyMbspIPYYsbDqxW5/hYyYYty5ydMDQWF9s6JYSc8OZzKgQk0b0vE3EdfSEP
BcEUKxxD3TH0Y/Os3Lq7EFq0N1vx6nhw1BTOnH0oJQVN7y3tgIrLihLnm56iF4b9/UGF6crFIrCY
RBK/ohF+d8eQeLaiLY6tH5d3u+MDL5woWwUOUcIT07xzlAuGfzYGXU127IkdLT1Wo3ZVZE2bIe/t
u9BPU7C3aoeSqHgyai+DaZ4tzoxVNwh7XT6uIkbJ6NZPyKSd0DaNLLC8chbMBYf+JTGEeY/SQ+dv
MVuVvwvGU0tfm92tUzfRl+WpxFxA41lY3xEmYuAGo4sXbB4/6BfVCErPDX84eS/Y/nBRJCA4pToM
2C4RgcHMcvhZ6xzpot+4h8rqPukIzKMtuSZEmbM2sYMHRPSSwlE4vCocTkWp0tuoHZJHqPVcAu5O
z5uQBRXIjeGec/2+YYO4WwQL+DBCDm7eoSLKreyopihY9i1+o84bF7SsI+9abpKeftuYx3FXDsNW
qcLat5GXv8QI43yzXQeci+R4qfnoM8DYTX4yMpKpDqOBLbCJnORdZoxdk6qLT7zqNQ7GlgG0W9Sf
ZUwhAqwju1f1YG87tqPv7LaR6d2Z7PlucbUrBHcV+RZh0LxXw6N7hi4g1c7ANnR2E/NbzELzr3Ba
LoGBd/MHJn2qM/mpcehc2Ardi5FiKOzjaT1BiVqJobqIWWXUT7ToomjMs8ms/5G19tojUOZ5rbOP
tGW804b4xcaJ+GlrcuhoraVHEaoq1ZybgszwClUme6iIQzj34pus/J9h4ott+j/snUdv7Nyanf9L
z9lg3CQHPakcVEGlUpwQ0pEOc9wMm/z1fqjP7bYvYKA9N+5FfYpHUhXDG9Z6luifTC28NBGC2y4t
1DYQkqYt4Mc0dvbojJ53ZE9fsgkeEuYkWbADtN/h1xv7xwF3yYDv4E00DD7TNH40cBuyKDHFgnMS
l0ewx/23EdIU3wTiEkm2TktmU78PCTFNZzu09RM0phXQcfZBb5ldN0eRccAbaaG/tQ0hfH0eeWR6
I+/rQPluM63PT6Ad0W47TvcccXAz7E1fEFMlW8aHtFRT6O4rGZK+MfjV18iKaIwN/YE8kgDqju8c
TGsisqwk6c2SrOqt3PrjIRV6loxwqAaceum6pNrp1UDkzijKo9YGP4px0C0OkmlTFQgV/N95VYHG
tKgii90N4ysB3P3BG/+6rqbUyrJQdgKVIXnGNrpt3c6ugzixnp2JiOTY7C0I7r31XBv6/3xXVNzv
oMWNmybru51eIgvPCpXvx2HELJCHH2Nnxc9ZdfNJSHnpzSC8DdaA5iJJHv0h0i6AD7bkW92Z6owP
0vKjY2747mNKHgAQ+nkX0SnwyQQc+fg+71E2PUBJdhmnpOM9nYN4MZkdmwwRBm2OdSSahhbDb+q3
KWCFhbmgOuDN7LdNw8zBR80GWKDziTmihXYQYRezvHxyGrWV+eDhL8mKszPigyygVS5GpObrHrDg
hu0uikpHlmezzP8yaiAmBTr5FtSntaci55SYQ3QV0VYMsjUuM1S6S71V04b8LKb6hjOeBAU/WNGh
p77TjJ1v2O2ln2h5K7C9LyO7h7bzuhu/2N+xaci2RR4CZT4adgUytEXTpsEDsu92zVaTBStBDOQS
TFsvXbZ9Fxz7kII3l91fXk4GhKGUHEidtSnIzuFWbFhXOl37SlvZYflxIIg7BKCrktjK19HJ03sd
as2d+i1cEBcYbZ2K+mgo6LGHqZ3OjmJQ1o7ua2fp3TMSW1pcNx8fWe0YZwDG8Dfd5ISFw2EDOX40
ojVOvw9ab7DswQPJ/IKPsSbbNbXfb6FWH3mtsgNqPeMWOIe469LHipiAY5ArrmkGbY1wrftkPLW+
Zr4afzLZnT3lhy+RZoYXiCKvSszwXcct8bdFw6Vr5HDJvekBB2zgH0DeJPZiYm6wKQj7Yb9hhKyJ
C30j60b+Eg2OejpxV7bIoneqmIhsO/tMfLSXKqmsV3RSESK7p7anI0mEEW4gTTenSBYX1+61Cw0D
IqCI2JRySpqjEWoHWfHKA015FZPR7ezeBaHo9u90FsYe45h1ZGQX7pQy8o2v8Mw02VSsfXSgDE5S
m4AiE2Xt2gyDelXincNt1rxETMWXLLs/M9uMnqfuKgDKrjH+D+tJdj991d7GyvBWMEuHE6SKQ19a
DvC48Dn0a/3Y5a29cEbS3blPeNvBtPt/DJf/n2r636GaYnbE4Pp/p5puf9Ac/J+ZvrNBku/5L6qp
Z8OdhNdmIgCxLeAIw49s/+PfNM/5dwGcj2sJm48ZS8mn/pNrCq9Pll0b/ce/Wfq/Qy+CbOpAe4PV
Y/4/YUxhVuBV/d+4CTYeVsH/HB33rA1L7V/IgL7JYRKUXrZjZvZTJnWO9oiI3vovhEgw8SYcMz99
jvP6QUcEP85qeG/WxWeTcRp/N1lZvw6B0NEMo6LPZj29Z+rhbtCSapkH7jpofLLTZv29HIxHr9PO
ODPncQlnQYVYvxn1aoVD/2dCxq8LzT8mVh9vsohdeJnYyMNQ/ctZ/2/MTgA1ewIazAHW7BLIZr/A
MDsHptlDYGEmyM23AWtBO3sMZMJFQZTOtdJQ/OOzoeCy5EkDkbNpZpcC39kjySNCdgDgg5+XGJDU
/GaqEJKUauEa2UU6UX1Nap6L0v4wZj+EmJ0R7FU3oJk/7Sy6BhkiFDmbKDBTjLOrIp39FRVGi57R
V5wSbeoaxRrUGqxX1zHYzjHkTaLoiVrosQ7I34U9jn8QMwfYQsawuDv02efRzo4PdvATvyUmkNkN
4lTP3ewOmdJjObtFbGwj+ewfmWYnSTZ7SpgV24QYdsMKEdmjhnrFxoCSYEQhJ3Wb5iFr3AlbqLEZ
ZsdKNHtXLEws/J+otMdUMA2favTlxgQo2ruS+fjizS4YZJcHMftigDv062b2ygyza6ZmH941qMpc
EaGgRiGGpVYt0Dl+sws5N5hvTMJnW+1Q6ihVsOY4WHR8rDog1V6L0ON4EFB6nD+py6hTa6sLaqoV
obVXF9NPgPmnwgQUtwE3itkXhMe7occX7Lq6x2n2DiW5dxta+13rSCpoyq1lP5ht910h7WOXAWcn
ecAriMwfU5KQFksXbEo5Gyp79i1hb1gEY7MlM/GnxdjkuZHNoZDeTCxP+Ie2Nt1hX2OxsTBFlZij
2sJOFkohy0A0EB4Hf1yD/PJX7eyq8rBX9bPPSmC4cmZjjD7+sZyfsUNHryLdX4MqWBhUmcjMeNaz
dI6zMXB7VXZFoDSnTDBkJ1CMLNS6wNjkBYM96Qh/4ZXjLYmSfBPLIDp1erK307GD4Ui+clrvuLDk
j0BXWmTI4C/VXfWMc7VkXFqSsTmDmmDv+MHb1CLs8UYcMQqxb41Iz0s0++iZ6tT3FgJhDbpPIkNA
QYhzrBBBLGtFDYc2njcNQO+CF7MG57GVXeev9Y7DdwzkXXpdtI+ielwV3fBBgHAQFuu0rUmtB/ft
kulxkqn+UWihv2c79pwoy1jErmBmxTRsmADOa/FDWXLsKkb78Fym96hH0Rf1zUPR2uNGBmopNDD0
LQbwMkUIicGFWAfV7YIAz1XAVWrTufKx92J9Z3xrI1iAlgBMXEhKYGepe9yN7L8hVR2Ldv6jK3X1
imTAJ9z3S75gFzKf3mnCA7QW+dvBMLSV3klvaUZDuLTTulpSZU13BpIcRtFXjOCPTWb9pEYvvcAq
YvTnZ2TcORVVU1/zOdwFCfs9lmHagnq/3gj3LQW5ecawvsrYm9J+Ow+NE/6RbYqNtDRfkCQJYqF4
YqOuRkMXYlLhrIAUabNV9BAqbnLWfWNeIq3v6wE1nVeulFm9Z53rbGzN7o4Z+66mNJeT+mNPeUwg
Z7oCJIW5d+hz5BO0wrYS9Roq3CzLdh8GDXIXqmv+ntmkqaVHzT32Nc7wfEI/0DTr2hAYxnv/lLS9
y3ebePrmfR1THlI0aRmaVLxgp3BXJJtt+nnXJ810o9qouZWhsQ8Rp631KpO0QSJDb01ic42SFOVM
fRGNsZNh8YycJdjQT28tocojCK+9HcUf3EAxU03BLR7yBZAt9QhxchVNls9cSzUPgy3xl0xIerWp
yF/agnWSrk4JBtGLQbwECQ/BnzzR+PlNusLAETGu+NISdIW9ZLoqnMZZeobxbMrkJceqtpFFfKSW
Rn0WI8fx9SFb53p18TgMTKBwED7g54Aw3zlxP65IFzXXkgjMjTl2uGxCLAJB0DL41atFHL1r8Amv
I4aSaNQJUOqBqTF7IupIqvfI7UrodOFLPxJo4sfuAqXDiPvWi5aO4cWr1tRuziQTNqc6CrL6hvWu
W/pCDm+2KaczuoZbXzrFQbX8qkZEVIDlDtHK8Ganooyn51LTrx5upiN+WOS2qs63lT+tymSKGHP1
6i2qjBM3NEnjZsWHsboShpat2WcYGE0CeRQ0GXLWJqUTC3OGX/ISlXtiaUlElCmIPYzeWeJ8dmYX
Y3Oi07bahjwa9Mi0JTpUWV6/YhweulBGF9SQZzOspjUZut1KOuUX9xrxOrn282jeiSlVR7Yvxbow
/ae+QKZpes1rOmV/eouKH02vu+JY2k3etBE4rtD0wE7PnW2ju9+ybPBlCvGWRCaetyo5D9htDuw4
2qnfRhaEidGGzh5Ke1lW43Qke9IatP4G75aNVeZfvKgiH8JXydY32Cp43IyzvEvPTB5PrKB8yn+b
xIUIHck8zUTto911TmjK+PY9cd10Y9d6sUWtAuXJGy2eWLy1OFNpT7FKr8MJ7pGbWihGK/S0TlX4
q1w0DGcTwuDTdj8m6FBUM2xFqW0Djqp9M3EP7LUsPgsQgnXf7OtpFk9wOzFBbR8VSUgLfOrzzjst
q3fdz7qzOT+Mev3pMSEw0EHDEWCwl+J+5qStEJcthd1EWM81Yhrga7C+qNDelDnPjG8qkjqILMqM
5CPVei4khDJxXwJzoLxOLCvfTddWGpHrg7ESygBXS3iWW/6G6DVsXrror2w/Rh8mm+5L2nO3voeu
CeQDb2NksWVqwDiU5Wy6jYxw3aSTBHeetbtKhOnFzrejcJHTFCGFnCLKIqAU0XVGjT10knxU2gFB
3gnQ1ES+R9sc09L9jEKWJEY0v8ZphiUQS3mTHYMQ/4FtIrYyQw5NQguNtaiyH8ohn4Vzzcok9eBI
NDwZU2Jw05zM18Ys+nVrOe3K0rRu07acKjZgmQZYf1s5e5QrBwD9/V/TLlYkj/ayiN7sXBlbkcc2
kZsTNVYpEJ4EPQ4wp1dr6spgF9vU2WYwVJvOrJpVWsg/pEaGO6tyqp2JYAi1zy5GC1J3znDKhjM5
5+MRGZ73OB8yTM8cwMK3oWblXk9ps9IEWneB0WWNoO8AMJD7FImeB99suDH32a2zRIsYP+WYDcOT
cin1ic/dDpWABGlAeyHEDTWM526qsSiuTZGsUk8+shGT19xsykuLMYxG19mhz7p7VndPkUzjhKhY
7hp1vbQjVxHSOYvt/ISQ06z116xdLaREot0KgXBddsLlEKi+UHmkRzp6dpcxX4bVR1/bUbquSB64
+OIjj1p3RbxXtnNzIgAiqd7QhTyMufnuzILtdoiKZdITFZyi8vb00MOpzU267ybiVoLCXlcVtwL2
dgfDU5eSAKlVP7ofjGiXRpWn22lKLmGbrXqDPbbTdNbSL/aK0kXLk3XB5iMt+k9IxXuSEnHoj8EJ
PPIPOsFdXb/Uhv/lNmzAim7bsS1KB+8rGMqfqMUFH7/7XncZY4ibPe3GS+M7uFo/+9jZa6yqVGjt
Y8eH/txdNN3eB4RS90F7UWrYNZG+Cl1kMW2qnSyKiI5QBI+BQDPKDUOPbRt7y1qTW21qNq3Wblsx
vThKEvqTmCsdWRaqZh8m97SzLedmzcm+nut+Od208sL2QckKhMQK90kfbSqzevRycedO2+Ly+Okp
vLHnyFd4nJumi1qc9cFxdh+hr3R5xrGLFp1xqlaVU7/MX2QymQTAulMjmVbJcKuJ0/JyJ14VtvFU
Gs1RmkgxY8IGoFFyp7VYHY8wf0bC4Ab3b+f4pIfFmD9Ygs8zNTQhy17vNhWhk/Vkk2tcPbVl+Do0
j6HPMqfO7214JcpngxQM93p4rC37R9hXaVkAK/iBNbG/Rk/f4QMF4fNOz+IQL/RLbUOa4efSUC9S
A8Cbyz1eG/EP2E/NCAK0N4rNoBFFBugDcdRQ5QvXChaaF6zzAesPOu75BGFxms8ZSCsxxkc3jvdl
iQQgCguie+MdbJ4VrcceBUGLHJOp5WT7Wwfd1WTGp9yW7R9wKLGHxqRI/ZceiXtbGO9KyrehkYjU
N8qoPxGxPmtY/dObGxjmuSJSeXTUH80f95P3YbvuaxBFDIzze9HFNwQcH9JWZ43qOs4nFvDV1lbR
rpLllzXq1940Gf9SsGAM8EQEkx2UXaG8O5YLa6uF5hv25ZMYrV1idPu8f8rb2U9WXSjo1x4mvMVg
jcvKID+wyO4OCT/RpWq4uU4BkpzcGrGt4R8n5JeOLFuG2px/W2JvxdXE2ZCQQNRcNTO/yoAjpTIp
D/WK5sF16oVU/iU/ONSUbskcnk7vaIeGv0R/4AzaQrv11XxCmte6m6Ea+gISz7orU2An07oiwxs5
xI1xLk9Gq54AJ9+9KX9wZXwQabdhR7VxOuc8FO08Gr7oED4a081Zn2u71qvPtUsUF22YiGO4Hc4D
o4HXHoMyCA82lQ7KX9s65DJ+71L9MSkW7jjrRUR7SBz7JrTuTaYozPH89L38ATJ4tLXi5It4mUzq
zF/6YHOXVs6sRs4/Rtc6a6N3duz6J1X3xsivNaoCfDHkjz+3utw2DN+p7xYEnOLsQ9NpGVdfhM8E
KO5jN1n5uX8oSVUdEclTu22SHNwW0rttlufXRnm7kK1/WKTeMrDH9z5Kfi+ZBdY3mcl3qek34UWf
BKuLIN8BHfqD/2KtC+spx0U7DuWXjkxx1LpV08s71sgozS4+Gjmd2GXWh8s2z/eeHT+WRTo3jGwL
5F8AS4/E5n3o9cL31Ifb1i8hF7gpFeuyFfcmE99thAtlMr3nPrefked/+632haLmUJDkVAb6qvT9
hwS9thiQ1OVbPQE3Ox8s2CHeywS/nkfxFtlIjtko5dEbRKZC4mKzgCQ2vb1XdXiyS+AD/aAt1QBG
YXI47cdcotH1QoRdf82BU86t9ddCMZ9KnbkCnomoxlvbes956qyl5p8VxURROW8D2Xlc05Zh1Z+7
1FpX2XunJZ8Fr0ngp09dGa3xbj+MdgmTwi+2naYWmk6P7nRPXDBCkpGNlVaptV+RrCzUVaRIB/No
K616p7fjNqGxsBLYR37wlCTRPrGNbWiOp87h0GYu7HRXxdwfP24FXt9NaIlMAOlZvHP7eg2NihmC
Jo+a/eGeGTRePJNqhOEYNrZ4gJkC9L/GNVdlcK7SLvpu0P/WPcQJLG207TY4EuUsEFcd66zfGR52
CrtLbzVX1xy19tLxzeWoqe88S14q8GrbELooskIUx2iRR/j7izrV7g23zUWQV6exMQ+1bm1Kw32Z
Ko7qsUKvGusbAn2wuYlz6z9WSf2YOiw3ZFW8I1DbuElD0zZdJ9ueIVCImPTb4DN0supNLJpXX5WP
tQW5wUkKOlMbbleGXxlJXrLQ2KWG2o6JHOkDAxcOphN6wohQVQNs+VZ+GKV4BPk8gT4s4uySt/le
aPrWaIdLMU/znXyJy3ltpLRGiqjE9NkeyudCVMfR7R86i2h2FgiJLN78cbonufFkV1h26vFUTVq+
GJC+LyysTos8oSUqHVajUOXmQq8Opm1JG2iLXcvFRCTBymSlyTgHd9PSMt2HOm/fIgv2O/IuZd8c
a7g2bvEW5RctLo6JzR2X7k+HNDAOSN1R6HTWmwFwE9QeirqU0kBsaic4JFHzhpvnXi0iCBwh14he
uSdGj2fM5pz2pXxpKc+bWH54IiRjM6XSGlIkiND+xKPTBO16/rcKfXyImFIUo1DLNtYeTbHK3fIb
Ut46sX4PfPxQOwonXhXWtoNj/+h0tGHQ/ZWmeyggeKdTuTb98TU1hseev67jRmEUR2X2a0+vf8KU
uJnRhC3qTK9NXSBundbZFFDi9FchXJ43rcIbAj4qIajQVephfr3qrnzvRf/im+1HTmQhTpItfvRt
V+LKqW5mxZYevZDJ/bg5FeN3Zod/44TUez37DFwjRhmDsdS3OnzUtML2RPhrgAJkrhHZOVurqOCr
R7ooYRPX0VrBJdTcp2IIHg2zPcB0ceH51BMVVvnUNk9TwAZ7NBbEBnMjRd5jKrlL7SLbGfFGMsnG
WY682wGEvingLAOhqjkEmG5O9YaByqy7706BMehrvxicFQ36U2J/oBe40LlSMGUlFdv4mE171y+e
0KRxueqnt6a3cJSV1RYZxNoRxUXXxDvLdvKW2341Wvl3KseD6n5C4HlcwF+yHkCXlWkmh2y2HSws
espgblp3gOu0hFVqwFyh8zA3NnT1GP/9lS2wDOOYM9q+vJayP5Ucy4fMoUFPFavnuPcONsoGLY/1
E1NnqrpyXA+12LkT0+0SX0ZJxu4SXOjfrC1+5W876UNj7TRSAiaun8KgMnIKubGtyL+2AK0YgHCp
kxNO0ZoWHvxuGCx8B3d9NxKTqrCg0wEsvFXf+i6dc+uxTJBPqjSbNQruaO3IcNcJbEsyCu90BF9T
ZKebWibNvusZmYf4MtyGzazlIUI0I6j8mFvvifCvgVGb28G2rmKwL7Ihbdi3tJfaz6D1heF90hAw
BcVL4ABJdlrw/5bqtFXU1vYuqaASZuBEFr+BZVnhQxydISBIboUBGCQdJMqFDD84i1Tgh4AHCnCB
3LcaW7w5mkX5Q6uHtSwi7TTU1nZ9czS9QwmftCuz6xsEHwi6Q50YSEk/5Zk4puHqI5r0/G1dS56h
eNwwZm/Pi6By/ZUf1XtQmtZzmf1hyfDZDGcyKZdILJ+bqiM3JfZ2hctLiPlHN1HLoTWlQ8aI5IgH
33WohOYdDotEvhZ/LEODFIIsapSwTD6jKucMzru9YwBmaN0K+DiAxWWS13srq0lI0fQ1pL/xgZil
OeuxAxQp0RkFSfDhDJSnYYz4TpMNKByXnlNxKFkpMq5S9AgnewgTjgrJGhL50SnTJ4LIf5KeqKHM
lxtf8OuxVeamJq5Ro/7mnsft7hWpHx1AOS0z61lL7JcywqYUO9qTnI/kpmEt0nozO9TA1JzBnsMj
R95mSOxxSagw3MMNEjiIpMh0F7P1Pu+iFZ0qjrRZF4sLy7qT0fESIWq3r2CMj25VXKqCLF6DQ9bp
4XTIYHhHQf092Vvh5Tui/yDpaHOWsI3XP/uBTYRWOFl0hs8z6IQlNoPipRpAN2nOuO9MG8xR/cUt
7qRDWFoaOh2u3QxyEUr8GwbeAOuPgQLBvhI6+JWbckW4UY1GlQsTLCHE/PJGf41Uv0Uu486jwwoy
BtwyFH3W9+yv4vmZqYJgB2OKBBz20O+K3F3pkba1yTpj7Y1sO0XeZe4VSwdEzttBuXfEZ++BBG0f
l4upSve2cPbopp8DQpMQdoM49pG7c8ScB68zFiwMdyYIoWBQ37RVc1oWrvwUq0aJpmDIgFTqafFu
+P2eUNTVoBu3IYm/9YHA2bF+ChPry2zGUwL1YgWA5I+unF3qDS9WTFPiumumQ8/6wN3Hb/5o5avV
29E+4M4rWyGXNmcyI2kAnAzsNhyNEYQv/lgspXQXdZqQjo0ZOyBfKDG1LzfUDzKpbmQvLhmCLKJe
nVlyvQqmhYtJqJ8oah5jpn6Dd2OHsqr1YKNrDVCKqXkKVXY38+5iwBHRk+ix7LKj0wbVw9DqeybM
PV0ibAHm1QUb/nZZaeKAbZZViGj2DKe/RRvsUhWiy4JpGqNO8oeWM8E81X32GVLfEyflPA7psFU9
Imt94B8z9koAXRHpuxO0b7ruXFqt6dZRnj1hpU5F8j0WP2HCQKOgbrRbxumuc3Rz46T5Ym1a2gLp
T7gAI35uyAbiDxl3iHo/MS6rhRxdvP5xt6rIG1+Se/YkwRKjHf5EU8uVUZ+oY8Aakxk5H5yncMAP
jKjx6OsGapSq+sH+cBjZKTaTebbL6DFu3Xe/958DhOmkdWHEKGOAMwPFSCPXmEWunmY3i7xpX8Ka
lSL0zPoZnfIlcXtv6TfRTkzZLJ0uf7Ki3huquGIWIC+5ZStr489uDezqPjJiDdU1015osYHu4tuZ
HyANDP+89fuuNr/7Lx/7l3f/5dt+v+Offy+W23S0WD3ls7lEPMVJaYCl4SlsavDmwRwuDuOiOBTs
ClgxT7ciwTljz8Hh5vzw+9Z/Pfw3PqZYnhDDzVjEHeIUuh5592M0iRWyANLZi6I6eHOY+O/D77sk
4bR7d3pu9K5v4ZqZ5QHTL/8ABE2gjhHhnvCiswnVqkVfMv+6tkJBs/59s8pdUlB+35xa4xLYHsnp
XsxF2c9Vfvh9wEb6n29JQKoiwHWW+SSIVvXeczp+399f85830/mn/L5fje08sMNKWQHXpYQjgH5O
m+8wFP3z8Pux33d/P+F6Yc/r/r8+Lee33AxyBPeLYQnJrdSZWfLBqngBUNyy0YyrAxu06tDaMPTw
86AwSKP6wDq1Pvy+9V8Pvx/LIWft/e7Lq/proA3fWYY/WTTQQQIvffBCxnGIYb8m1jdnvBcjBQB6
rHhAhWrvUriei5zhW4ZOsvcksypz+Elbb6BL5QGmEsT+EnydMY4r3wcIM3GZtByksbmC6pWmRrAP
veLSx9V4aOwR7IDOxXXsz2mjwHc4rloi3n1XToVPgJsg3TIgO+dV78fs0NMEYPUoz8iyUEDLflxP
JZL+EPRIlv7V3fpgKc8++N0wIqOabl4ypAfTDtpjVJKxOdZfTRLVu74IwIewTZdDcZZ11Z1bu/a5
ooojW4YSB427Lp1+79Z9gDXb4MeYaOu1lBezzAENhWwuqUldblWeJs/liB00R2tow3/ea4P+aA2G
PPdOczJKVCMTHvTKRP5LHb54RnqcnXSU0mHRWufetKwzPAHOfksdAk1cJqv66+ZpvOZbujNWslVe
2KcmjsXsZr/GrfL2rmEFD6kZUAFhQNPUh4HccOlV5o802/xUlNTvUJ9OXUTJwn8TTwVMC0ae1dRn
/BsRQD748nNQDf5YqywumpyKyxT/JTzAQXo8Ib5mupj0hG63glcFRhwlrt7is07z4hy5bn7WtTvb
JXVyprBZRVXGSoVxW0HM7KY3sPTTn7snZOvuiRnpPoyLmxnWLqOsenwQO0KD/lqMCCZWbKSw+4Qu
mlOIhYCsqZEbE6VqPq3wYlIymsz7jYp2M8rHM2bwxVj4ZAfNvwm7J43tHOWNoSMXDlyv2/6qsksI
5Uu/yhvuRH4GD9N8436n7xjT3SlA1vr8IrJRQmnCQiVnJ8dXRQVHVloLa/37sX8+/fsZ1JT44buS
J+Y4xbuisjIYjPmr5XvfnZgeSpxsC1IBnmDnMEJrztDXDokWPCsFf059itr60bvkPubhKSXfgj76
OCjjHrdhvmht4wVndb3Q/OrDNaFwGBNT2Xq6DVPfHfPMWtmaTlYylaIhQJ6zgNlp7rKus0NlxQ+y
oM5LagzWkCtjC9Smi3Um1ntnWbr9q12au57MHOiOZoWPDqdwhEhWBNSpKGVvdZipJblc9rLwejYo
Rn/3uVdpynscwAQzbBivNbEPDLQOtLeAGLAJe63zMgTDyRvT90GzKVNpPHUhr0aOdMZoDtmO1TZl
CbHwgQO7ZEgkKj2ruuTuiVh59Bar3ocf06TxE+ytFTQBqnyXMEWYxy3Yg+rPUFOEubn+0VWYedzc
Xw/oE1eacfSIb1oEk/XXobdb1AbBjE6obkHMlX9UJZO+UC4xGewNcQ1QjhJuGW80s1THIZ28pcr7
t05YN3u6TTPcI2rCa6eZ2UPio9nIgO2YZrqoerTGcYzLVTvrcC+4EGKimsgBq3vtNajYvJpRwW43
LXeNM30GIKhoXJsbqbfEqt4c58wV/+63BdNht3geMWNpo/VQ1wbyaUc8eka0r1qYnMYVVNzIkJyd
Rem1HwWKj7QU42Z0af069VNUpb9HIatdNQWYtOpYqemmeTQQhoqw2k1QulYOfR4akOQyTbqNBZmn
IRtRYZsPekJFKc19xyJMFUa3kC1I0bKolgZBGQuLJseKyUSySoSwFczdKB5OZXh0qeJWsdTBceUp
mn2FG8fK6x8YGl8u+sxFx65Sx1izbRL/CU+P2kWOiV+0cIxjHX72kWG+dg4DF0cecuj0+7hT1gpL
1quhnWvqs6pEgWI39XdWG1ym+0NZRX8NArUWro5jucmuPsVZb/Z0xiFaMS02MHOBnClpoLUoXWYN
d+BIToe5lJSWfhwdVnamG+Orb1B7NwQtYyOWn4nXMqlHLb4IHNoyMqcW4bcnRXEEnYNUjeZnEQqr
vCjGCQtz9HaugKBHt1vcGlk9o5j66u3kJ+m+CaFzNr05BisxhTuuu/Y158mCP7IwoXpvFB0/+wD1
DHtpXGX+6DI7a9vNJ7F53aZmvNwKGztp7RMp16qLEaluXQuWj3WALjCdUwucz4jkmo1DR8nLfamQ
WL8HjvFTR9NFxLkJbKHx1omSy4IN/aKJfH09DTrndsusUJiUzQw9orEK2Wh2Gm6IwF5FVkUwaWR3
/D5SrQgp8hYirB8JuE3Xmon9FceRuW7cce1rZGz14Kq1bLprUwLiBFsfpLyzU7bxNtSNp8ihZjYB
ZizR9vRLF9wApjPqt6z4UVo6LGQy0g5zZWOkK06Jg0SnxM3h2VgNKpRvPlB2RzY2uzO0X07krV2z
+ehgeW5F1TwylvV3lmdcYpZSjRPdshnsabGpIKwzvLGz3jEZ8s6hi0latpW+T0isgDzX5TsfUMba
c6DGlRk+L6mGg2V1f0U9veTEAPNviwMB8Q9dMCYvWXeJbPkdqv5eoz2gUAOFN+jBugn0bZcEV6Ys
IJzCmukzXjCuNjZRg4DGgtD4ajQ1LHJj7hZq8VMyAV5QlA5rNdNIoZLqM560n0GlKcRS3PX8CTBM
7cL2FnE7G4czxhMz6DSekad1sU/5y5ZNi49onLGoWvhTSDCpXPMsAGJ4Q2Puu5t0xqmmEWDVyPsf
7J3HjutclqXfpeZMkBRFM6gJvSgvhUxoIoSl6L1I6un7Y+QPdKGAanTPG5kI6Ebm1ZVoDvfZe61v
ifqaDAZbmqCr4oRfLSYQK+GrI6Ni4Kyi1uBzm4Ct7YRu1SaIK5QxShiYH7RcyVDY0H1JvfkEfhUn
BGwFCxbnjhAoEx62QaFvP/+YsdmEj9UmkGwykWaTCS7bFxdyzkjI/fvN9OM1oWjlx9tsQtPmIpBa
+BrpUq0rHlVhCcS2g2b77z+iOfFqBdQt0A/FZZPNcHEq/gDjDhMY9++VShPZx87gjBNmN/oj6f69
fNU0nLMJtDubiLsv0Lt/v//7AdqH1AkIvfyp9UWYvfEE720mjO9jehVB9lVbEL8j/VRuwXwhTvjf
cgIBRxMSOP+jA7cqoGBZAxksT/BgbcIIa/CExwks/JgQwyzuy8cEHeYErcqJRQwLHCDxhCZ+wCj+
+1UyYYtRluRW1U4s474Ba1zBN8aVY/g6xGN54h///XhOOOShBIysQUjGCke0W41w/z7hk/sJpJzS
BrHTCa4cPkE5QlsOOePoAQEw6xOKGVBJT7ALeGYMLMUSbQmM7gneDOHgUwpBNuZwnTv4zt0Eei4n
5LMywZ+TCQON3FG0uwkNnU2Q6LmIEi+awNGzCSFNANAX29bczVCRLnu2J6BiGFzE9RQyCoSa/jbj
qQlMTW+hXLawqtO+lD3pj1+NM7JaPv+g1tNRxrUG2XpCXhewr9sJgt1NyJR8jn9QmhDZ2h8t+++X
GgRtLima4BFQbezLtaNPoG0N4nYyobeVv38wouMGlLuY8NzP6SCEAwODDnZ3NUG8a2jef589ngDf
f68IRtDsbsJ/N3DA8WpH+/rJnSbVX/KECjeY+aYTPLyAIt5OOHERrvhDATBeTahx4dVt24wPEOGe
khnB29juV2Xe6CYOSVi1MMurCV7e/GHMQ8q5EbI5B9rF/J2uGWuXtg78HJ1QKABD13S6SeoQ2tI9
nFD5kAZD5vBRLUauslcO955abzQqiJzqbQZvPZ7A64LYuIRY4iGcoOzyhGfX4LT/afz/vyXi/8YS
obDD+j9ZIhbfH48C/0M+vdni+z//Q/r33/jHECFJ0r9EZcZ/JIVRkzoF2v5jiKC0+Rd7PmmuyAbx
bjgT/rFDKMa/kJCRdKbjXuBxOGVl/mOPUKR/GcbcUEV5Np/jDxNn/y/+CE2Spyyv/+KP4LlAWCSf
yyDoS5Fm+n9LRWabXnVz7a5upDF+AjgvrP4RhfRsXxC3yihl75M+mBT9/Sgj4iPV8IE4QGuCVIoa
JFnTy78fcYM0ijgGoOFTC+Tvx0t4NNgs+PH3x2KIewjS6cNNeznyZ7XARn760VE9B9FM/ueP//4d
FDYPziY0yJDRBdSvCmMVP/5eyc3ALwHpggnS7gAIh7oMylijofb38l4BzemfGjys4vKq1JrMgRot
2fQ40OZI5At8DXCnKaKqzWD0iF8fGepznedqozGDg0xDu0U1wt5t9Wz9aCZA1sBwxaAvMGs7Fsxc
FfGvaotmTD6NXGXXhVIueDBqY7L5eAb4xSS3kpudMOdXdQsXm/x6Hv9hVR4gyjxdQeMzhbF+6kZj
oeHfjJDVLGbyi3F0g9JoPtfLYHgZGVaO6WWD0TFFvonUcyYNAIKE2v/7nEKpghWePjEGP22BJrdK
w1fw90N6VQ9P7KPtQD6ZH9WjH9K9CxIyaaYObTUhAqc5Zko0kyupWGE/4ihZPlCfiW2jLWToOyVS
vkUY9thytWGBffSYZVEFugijwB8TvYnyQOohoVMj6YyyqQn+94+Q9Ov/8scRnEZg5328H3Spc/EM
FsHfD3Fq+/290qbe398rWZdVPyXYyJi6kH+f/O+H9teUnH4ILxWpX6bQ9n6mHQIAGO1tHD/dMPFk
wU+PoLslEx2LxmgijK1qP1tJDbphszrJ8yOBncM35EJm7KjnipZxsQsx9ym4EkM5M3XBXFuClZXY
CT5ayBTCsYJW2nUHXhmdZwCsPT8RDMl2g2dG3GJeMfuG6Nlloy0TaV1xyV+TX8lmHHMp1o/IiTHg
oxZMFlDDCzZaDUjJgQn8dzF3dUbiyMrqpAO/ZZbom9vgQUaZVS2H3oJLwdOQByVQ3cXrUzw9SpMZ
GIFG0YFhowap1MQVaOIIxeTCPJbxt4EkrrZfyUpTAPqgIQyU3FF/4h39XRR05HpBtJ14Ra2ZH/Pj
LHbVs9ox+p0OGyOYOTthhXkW+RpB2ntxxndFamn4zLxSGp5oGwaz0qw63JTGZ/lNuBSHb/t8i/bq
WTBMI3TaVXvEesCRQNM88Z89pbIAoyXyepz0PGa0LPZAWJoDv4cNbmrOR7Igp2QJC2Ng8mGW78zE
GRKntC6etHxtZPcxxlRGJhbbQgWTvTk8vTHaodeEuzj+dKrZ119xZmls/2g8JYuiski5Y3bZMi43
ObotjB/sPIYlfpRI1ZF9pE6zwXOK8XHA6yoHyGm6w4xUkJ18ml1w50pz1hATnRmc82Y/Q7MVWuWR
NIgFjDsxd2YUy6Grcm8eSt1H6zjli6JjyhgGOelRhbJktpf8UzvlZ8NJtzGsq54snqVRv4OA1HyE
OQJnEYTl3aP5AvdBZ0V6fmmyhVNN96J1OlribqzsrLXRVOtvs5VwhWnNl+GyVT6Un+GNoRDenADs
CHMo6wkiQEYTbaffRUOmEUBvL/7KmLhAsYrtbC3PWCl85Yx/g85UaHb7pDg+V9UZ7vuNkV99ZSwE
zI6L7bnSS1pxJhusFNmZxfYdBDEX1Dx1ZYaxcBq1ZQsbUbXCW710ooWIVuoN4UjEmbAGlOQYg2jy
Oe1eedivX7grmBNMmYQoR7OSQP01vthMLJsf5RuU0Ef0bexZd8bGUY8ErJcmlp7sdbojPXuacm+L
xbLcNchNWku60FuqLCOg6cfEDTMRCYr+ffHcjjklr9WrjIRMWDgfWeEUqa9zPWRuCfDuu2rcHtmx
/f1coxZ4rlE3qRdlhR2QUdtzbdjMlzIbUxWxd2x7rxFxvg5MltJCTokbyYaks25f7NdYMxAY+fpv
/nLHswj2hJ5Ie21m76wdMHN0zNXqN8GHqXaYA7HK7JqmzUL+GF9WEdCC4tGT8nYD+L+XU78jC0S7
+N2GngrsyESDcCBgjmPefCDccaXP4gcbOKNWHbICfFv+fZ9pU3wdT/MVpHqWxd4LHWXR06xAKW3N
T9H7q7J6tyBU1Oxvz9h9Lcpd3CItNUlT5Fw+Gvt+34jiony7B2D+89ZPd8IXImjOby84nHruvfxt
eNgTETsi8MwcVt35/log+hGnPqJtCK7O9yhMsTYbBJTDct4RquDnPOhYd6QgfUOr+0QjJDjhB42c
Bz4GcOpgtZm4xEQXOeqe23ufreNPOCjGV3ho78EcuzILyOxHx3Mjz80H6r3hWjxPcbVOGCIfGRwP
gsvbQA9EJj8KK024Ea1IWeAWzar+woN9va8NmkvjLhnNZ2iH514kVeE8V+kE1j7g3wSefua10hnK
pSjum2Grib+4DojlCyEZstpmzl3B/eZk6U8W+yJWCvRu++Fa4g9FA8oW5fg63p83ufmZZMrcvVjG
ZM2dcQuVZtoYhO+VpprteA8lNEyRLBOkwWwBcdEjqIHrC3Cb7RJhqq2d3m8PursYIfEo4lT7TRf8
B82Lex8cvhjrv+hRmwWPr5CuhfmG3mIfptdEWWPs5OO21mvdL6z7tQ7w+EU8+pYEIeFyALcxhF8E
xtHgSbJFThOwc1FAypn/El25AAK7K2qaow7uvWfv8fGYJzejDStWKtYJfiSE5iba2taetpzmibbG
wE6cZcxWmr2WDNhTlsm7EcyC+KAuR1/ZzLav7f2kB1zRmSkthavWOhVLTMJUH9csMGdGkaDoEIzZ
jwkquCmbFDy0I9197Ja5fJSR88wDglXuh9Tp3woXrZGL3D4F0+bCuczRCLabZMAytabRPy6ZTLtn
Jvecwfk3yHzl4d5lf5hGxoQfIGu29JryC60tUXcvIpMOEx2e2APRqpDzo8kjow0hGjgoFN30W2Ov
khz62HLl9fHbq3C7+Vp6+k+FIJO1Cnost+TSCdM95qEQ1KeAb8wsDyxEp+mtaCRtH0iWqW5NY4E3
GSjiSdiRNCyBduDRqzLHRH1oxj9RspdjcMwmxiRgci02ApngTavH1tbZieqheKRlW1WI2ZZGctYA
U8jIP2A1mNGXcinXxntGBMOe32IBvS8fywGXMpWGpV+q0uYjHWT2zea4Gjz9kxgZW1ylh7Gx6WiC
2/wVNLve4GfExOi1ZEh5sk1WnpPf2r3gPfcvJ4QnGXSLZtsvZ++Vv1eR0v/Ut2HDFEnflrzHy3ks
FT/H62M/Ojvu15mdXEXkQW91YYl4GpYcI5qxIzJpwYyOoE8ahIWUqwZ7hQV6lGdynu0YGdRwD8Dd
wwKlZ+yJn8a7eOkQNvdOfcJJTb/PTTFUH8cltRKfAh4axAAPhiPsuzRg6w1/bw9leD9e+kt94vjz
j0XdssRIbNYbHhx03K1i0bz1bzRhuGJLG3REi1Mo3eSBdpZOrx+ih8DGZvmaeXTANqAv7ZZ7UHbC
r25XfigueSB/zVmuIVtElH8HzeI/Dt0iPApv2jcXTu1JJ7G9IESanyXgPkg8W4tNhCpe9NcRtB1g
qOfHNAw/4yVEWVC1fo0lBm9x4UG3rZbazEVNniQu9uwV8R1kzgBBQrSb3+J9qyDVdJvOSf2OYJnO
EZNDpDrd01Mxc2cYcGhNu7OPKeKYsJQPp6m2xTfPaYO5SubOziDJHl7xzfzcazddCxLOku8ndlXV
tj2Jnxl8/6sOnNBNchfZF6PDplkjfQcEl/VUt7vnoT7U8lqKrOdhVnhGskjeI6ipmMGX1Q7WDPyS
6ph88eWrmdNv+QcwioWpZURBtZOfFnOYBtMVf1/byKItREGnm80WDTn/14KJguTnB6VdAD3OU2SY
qIHM+DaCkt4k2/uFT9Shnn1FVh5un4X3zG3k+mybjF+ChO6Ts8oqFfA/Xh0dtfJzyPzuu8rdor+m
jLBndofZ3aWakLb9gmOeoc5d9S/ao8xzp1EEBkuznr3IOKobvBd/SVo9DvIStGwh6cHfD22CuE+u
AV2vb/cZkcnPh8GouINs/vfq73d/P/4ClQ1RocLQ0cGlLcL1EhParL3Hdo2sE9RoUlHts13GHzgF
yUyvemn451UGQ5R56vS/pArJDeCeloMhRpiPpv/jMJ+1uf8//m2lxKo7V3vqyLmvxVhxEuFa1cQn
yzmVIsyY0hYK9pnd9A/K+rTZnHGoDeQjIOwCUsFboilHu7nndQDmk8f+38tZyRYfEHNvyTuV5ba1
2+IS/hQ/kUxT2RLXbNEalkcrCq0pQLcG52cxf0XoRabKwL/KnZxPu5T+B6/csvZnyuKpBXpp5p/A
ffQVO564NZndsZMg+uAddjmDPW1VYCqPIbGZbCbXTxGFgUXoqaF6vKmibrr109Qs+ageZ+tRohm3
FHSXHjPNUVlzsp/8Mu4Ep6UWNUhZpdZ3ygujwPvqYYXr7l1+Z4P0WvLtNzEdQZNIc181jf34sDtX
ee/W1Y1dJxEgdJ4fkFNRCOnops0yN5+XCvPUO1qFnXRTj+2nMNrhT0tu88xU3gtP612Sujn3Y2Wm
cyIjTfnn+R3v2KSW6WH+qdvzPRI+5IPJ4zDf0MccPnM3X1B4SKlVrlrYrlRJVvMrIPu9QlD9ebjS
Labue9f2NMI5dIgjNzBRp82z2avW/b35KW5ViITRAkaK811acvCwc7Df4a+F9D5ozhqmfK6PwA4Y
osFVpuM4X6Fq4/m3xzLL0Jl6eI24cKSKfbic7rI1R0zBZu7P920QrntkkZuRoB+MaJqJJBElrfjd
ox+MTSOhZG9jn6QnMrdiljzbKMjScflLvNXrQH7z9e6WdyhSGIaxbZVAya14NHs3XHFVkiidf5Lo
yp7qeXlwOHsOteB8DdbAOhat7m+ahZRsoS5egLHWdyT8TuNGwQyKJtNos/PaT0JHlG/etSKXZrRy
HydnYxmfSImFY/twMv6+zy8OwqFiLLNWCDjWeL4f2D/PlvRRpKXEwnLEgEeCB0gwBr29E5Nnhy/A
1A4i/AdcD8invks/vdR3dvjUVCAfTGa2KQ/yEy4qyVaCcKk4IXRXG4s8GPYDUloyQbmMdMXkV2pv
zTzMkiy2xlpc4FMf/O4UbyGzapcqYHSOhHdb3B5HhgEzoq6/NWu2vz8dLbbCU3vnyrQ4L4bz/GS2
OOMsX8aeraUaOfI38IeSHZUAAtnie8BTzCipj/Ki9ocLZ6PyDLfc3mkIvcuKmZwwm2Zrdi/dVAT6
0U0pXYONQMIaXADyX0gHivN9SfBBaHPay8KGoQukHZUgis3JMObDxuRF27gDQnnl0NF+4sGZWTTM
BGk/zZWOkzXlg3AjIl/030GxZsJ6jt6QvfsXxR/bU9UrF1OzDAzfNCl15uxQEP7TMaBHgOT3LP7i
R3+u2EeKodXfXqv78wO1D4oIwKY5/EOcrZWF1pTNEK7E7mP+mWHSxGlhvuhOxq4mO/fwOHnFLq54
HhbA02kzETsi+cPDxOGIdT6HdM89Th/skr+DpAtfXsdkVLSxrw6fEuKcJaOlqd/SWM1tuopu+g9d
BOgdRy4M4p+5DWkAccK7PV0B4crme/7JRfIAbGEOglXdZi97/tmM+wwtS+ymNCSu8JOIVn0v0aEn
dpFSqy2fu2aDSF7DOnopZbDHLJJ8LpoTC3XfqzZdrnjX37B108pQQ4s+1ji/4FgUNDOvHPGHhKvm
NmLj5aD1a1xiLx7foYULTP9t6H+lLt6G7MYoETFl5gm0fcIo6Nfkk9ma3XzedRfDjLKedWZ2JirA
i7cameqd+bpkN+MwzjdZ4vSdLUlWmu7T5I288PxCiBoD/2fthf26GaY2yzS8izfDnWcvzaFwdRdc
+SjOLQadh4JFj40DTQf6BCQFV6vXBcBi8PQJ+7ZbTifi3j1tLWtoHc5u/Z3suUnC2RHAFKkYrxmz
ZzcbvewRGIxbVBMyzgnSwR7JaOZXqJpP2R7RRLUu+zNdL55E9/nuYVAqODxy6k/N0TZ00BiYXbh3
W9HER7NVd+OuMEwV1z6r0qqhWChMNcAbZXM1TW+3x+PBeSTeajxNKwUYgSNnnltOuDBD0/eT5p4V
lmyD8pOnBoFsccxygwmfIAD4OCdyr3baTbE7w4LUIv4QczLlx0G1+CTLDOwjSUbjI4DDrNMJJdFA
MwvKCLwBVDGaydpFH7EQfv6ONyeGVCzAk5aov9uiaBEhkJnFfMk+++6VW9D2cxjQKIiww2n4NYJH
4WeFVcsOoS+g7+1qRHzn0cLSf3jU6r0VjZ6QXlViSjkKzWSFRW6iSWw1zfatP8g/Laf5yO0G0C7r
HVri9O5iwZZld8Lw9w7/oKLgPDcNnq/cKLLJYv/YILFj78+0uuO2NvOPB2lqTAKuDRfjdbz1a+40
FmwU8DHgA6wc0jqNT+J8iVuCOJgF43USsDQup2LBDpVjJeArkN1ec14+d60A/NVTcGhOC/2M/S2f
neOtHBsYdpWjFiuCTcrljLgfR8shJzjla1GBJQCnN7h6tu24Gr8jh+2xS44xzn+i9VTpTR0drfZH
tJKNU3eWCAVmQWAF35mVheh2zt0aldNgPviDP/+Eb0LzkxN+f64fpR9quwRwRculwK6Sx3YyFUbC
3YoKC+VoSjA5zAL+V+A+htume/BMgJsIjl/z2CAbPmKffLfU3DU2LL9m76jnJ6sWNZS8TA0yx6z+
R2qOxDI3T3aXG/HEQ5GmYMcu6bvYN+Gi8GI3mu84KbOLcgr34Un5BsOvbZ6EetPaRGmNudcMfQOI
B71fW/qKd+GyGaxnQZKDxz2q8IAtTTxjFXkVpngquDFJ9OOSuPQ/1F7AYFqGQ1ZL1+eghFa9JY/i
CQTXfH0OHArKuX37NsdKdEYuTaAHkZP7hoVkakcn7BaLRVzabn9oTmqQfSQH0VFvFQ5MQtXQE/01
9Lt+IV3AEPwatR9C2XcfFmOdfCEMX2XhNx5inw+WX4XL8sRDEru2eOTA3rvp3m1+qMWfQLjYxUEB
K9fCB4/0JECjH+jr8irhYP0FigUZ9KWf2rYHy4eL36Njk3AOrXvAMD7nV8rUWBVpWQIa/c027Plv
msbEjWpPxudEZlVn96feCc8ZdwAFXs+DD1iSjzElW+aERfw+WIENE0u5iKvHoQ9MHxPBlBwMK/mX
VZc0KDJhIVQuucraY/5NiP3dzGsbUCbG4tW4b4GY/eCeYAVXS6ukDxQHL4Yf/Q/6rSDeVQfyK536
iw8J16dpVzRLSwzUjVkF94VC6eah15XZtt/0c7VRnGEJMtzN0Z69TLw0EP2RM//yWCbdA1vBidJr
vkzYlATpStrOX7sRpT09cmtmU5wfWKPqmS+TOsSADODPfCoz7tIy1FePkn2P2wLyKFZs7Z6fxic3
J4bF54WLRf6WW5vjZ2KAP98D1Mdc/afhQnweN5TN4fu+pW+vVX1sTiyKMf0T+jdvEWWCIy+U99en
cXk13nhKQiu78VyaK1vgIo/xiwcN5f99NbsBM3yoS/2L6kR4WDkAlHjxOMASid7m+5KGzjHBvYpi
g8ttJb+hL08vT7/7Sdn3BOmWELm9eJ2Tq75IX2a2ypeK5iBCZLsHnYLo2ZbwdIr9RekY6xDEpfnw
BwcOVE4FPnfis+xi2DWLVeTMfDKldsZy8IdDf5U8fYVvtWSzhMp4qhxgLlDFA6V2ORu1eZcppByq
iwcOs0/c388ja2QzrRtm+inV+K7Rt+HtZftEz1lHjMtujJWParJ06goog6mAKFvNPTRbjAPexMhm
My22Dk39Gbzrl0sWmtxZSC8BqQoOwJxMXxSpqx+7zsyXOuClHAc9HGlLgzRu2PL2Zel+pwWA6ksW
1oReFN2GoKNElv1UcigQ4d99SUEdtLceuqpLfo98BZBFoMRUMXd44Nkcbtn1UZgecDZJNzQ2i+LE
jm/JQID0MlM7VaxE63SD3T4Vwbtjm5y2Gs27SKeVRT/0ob1x7Qgfd7+/Dr8iX68whXV1FVq3+2rP
OKiIX0z3FSFAcHoJOznrS/GTxtX8CXRUCGrJexyGc18789aldVF8E56i86no5gMgAaLezgL15WJ0
kyMGADQ3OeFOCa/rAWQd1/AEpysHS1618N062im3+cMSV/R9xuP4Ws0czdOP1TWUzYgRFMU4yr2M
ZgxtkoOS3J58o2jRX6P+OAe9NFro8QgIkVd00r/8hkiHfXv4s++aFpAD5hcEJ+uSPdIiZxnx8W8J
362l/c7ODD3uoZOFxMUxAfSj3ey1llK74bKwSIOp9BMZdGXjohR8sA1OcbZgYuPz8IC2keT4WHBF
mG856k+LjuJXaUpWeMUgA0HrRWeaIIPajKDCoMA/SGCl7lQaxIyw7WSLN27xwYJJ54bZ6V89QTnc
EtxQo6kRVbNm1UZVzzQj/B5d9IQus8VdtUGUSS6xI7tlkHHzUCrzIAnX5Ey6xUd3nn+2q/hpEqIU
fhBsBBmI5Tf5LUYz+23f9WF6UDHrU70maJZg5xCI/s7eYCO9NUFvPdnwjzfllzglhh2vaJqNPsCv
+nPd5U57LpLDXdiBzumqacb5uge1uHu9NrzjowuG630yCpsMJCVOG53/zhPugZ6Qg23NFcwEJkM6
eNvp05JeoLXMaHpmnaRP5Lm57kuGx9ASPCVAKEjCgu69miuSsurF0M1iTESiaOfloSdPdQQzUVTP
5EpiOT4oFOX4w5jRXWfPgKkpxDK4542AKB48ha1/UBzfNypxRbgNF31AQcC8kI2f/eQG+MrfM3pr
gs1qmRv7+dyLwPP79ZHMlFGngDHjL6As0yPLxlv3QZxYWJsE3iVMg9MtA47eoCnN9NNn4wK6h3tx
E7s1m691eEOhDiwPTCySZJ+zRwWc7AmhBXHDJ3iRHbrHZk7/E1xF5vI4c7r1YxvP1w2ODZSr1KCA
XqzQY8ne8HWpjOMr1XJG5jDQmFfhU6MZH9opI8b6nHyHqsOlnq0Sy3D0dzoBGrnFbL1oM2V7sm42
jE/bN7BLOkZcw3u+sYdnoGi813j7aJjElyrZcEv3Bd/AEX76L4K7oBzN7emB9ISfHmQ3LN88vnnC
ZarN4vo8YlL9yfbk3A0L7atQzcpJHu4oA8ZZocxWvfkVdzLiQ56w3EmJy6x/GDHTOm1t56PLRTut
1Zx8yt43u6pdpsnMy5AxS2b7xQN0ZuGLOxW6A9+KMg0Sf2KLZ1SpW4HlSGYy9aK2qXrMv05MCMQM
Gq8NOeHFdS2YjxPG7mOi475zUALquf+4pQAvd+WpKHxN8BkuMHGQYnp2EN0WUrwb+7MRO3CSUQtB
g4DZpUlu95nQ5/FU2js2Y0GudcVp1uM6XxBF5tM64lqgsgPNdaIvO0b2JN89ajvwIfOtHPB4VM5w
edzmAjuhJJcKZN2JwB/oDM98FdE0TmhLwaqiFjuG59dRmpnd7BbpbssHZAzBKMvX6ZNDE26teAI8
FtOkSlMX4cN9YaZGkPK4qRvVaQKSbLrYqq8RYoP4RCaD4kQfQ2oR+cB/Z/6I6HfcMTBnYNQDUtds
WpaUGwpDX2XF8BQskXV3GGNdO8aUJ2knLLJt9ZYeeKgD6MBeZIMB/WZgFLMfBaWwYOAAOMVPjqKy
jYN+q7Ygs6z0534RLyN7XwrvRfWeewTA2C+Hrs7sg2Z3e6P/XwZkHqFvl5f1LXdIO1y0p+jI11Hs
u0TmH+/+WGDkpOXG936sw+2wzj20+cxT4mlCh8+Ri4baLn2r37g1hzcuMhY8uXLnx9lVZ+HeDp0p
LYwWgMPqWbyLtDDOKs0Y4mIGB+lnOjCTtbQWjLVZ/uSzJaEROj0hZmU8ojn2lDuZ34w+bpMUClTi
jndnzvJCYmriFkkQ42Uq1xK2H23Rleg1nY7sjoFZBp4eh8xoNeHqN1F9M38YZE8nBgaadHIh+4Se
4vIpbKQ1D5Z6DBh9cfS0v3lcPIePbSYgrdklvdc/0TH7HHIr/2EgvOftuWKmkxA0D3yGLHVWdGmW
9U8tconwSDe1FanBiqkfdHH6drPn32SJ1lZlMgJEawuMRnjj7PAdp4xYyrCLvOxsba1ukQlZ4lI/
TBkSIH6+USxDdGXebWkMCnHAxEt1+fwYvxKJe9CMf5lzLNpNPZhtBZTb6/szCQ3SzCGdAvBPvg+v
T5zVdHa1teahDz+K1LYKg07v1dmzzqbcyJjZtexmzfGTKKEZU0Gvxq3ERIfhidMFEIB5c/lTX5ah
9diXJ+IPscMsWB1EmCzg+lZGgQTVx6YjOdwGlV3NqIGVHamqh5F58xcZXq2FLOKU/hCtQPwa7ylf
+PeeLt+dntW6uYj+7MRIUbCLo/CuHob3MPalhTz3Wkv+wrkffWMJJ8jFnJ+EcIE7y2O2eNJGjyWj
OdbBA4/tJTyyKKjiJESbAzTrpk3KRl/3PnOGUrUMWE6SBSxlJ3n9V7JrGb4Ju040ueLL0+xdYcgT
HVPFLk/6JxbMOc2fZffG8OQFURQsCFx2c3zjPdp9vRc/lWWyxXsm1xaCbyo89CjD+XWrvVk4jVob
Gg30RY8Mmecg6R3Ub/JVtrMjiZm0QI8izWZL3zLyKUc7W318sK1O6DD4gweVvv3RerM9VTSFLKTJ
Wz5jdFRY8I7x6XVEGwCkqWMFJ4u7W+Cexl9ZfRr8HWP1m3JAycb1QuKH7Q7tArPRY3a3GSszuEU3
5aQ/41F1H/tmOVXIAw9ehAAmEpITDctlu8m26kYgSo7pV8mNtYzc+lDujcV8l9jVbvCUT4i3JGoh
C1nK/nynG057jS7cuo8AnNk+3fQ200XE0WLkoHuhLU/ZubelRU5yiSW7ApIOzUeHR5uFxvxhxuJR
Tl+iu7S350bl2zK+/Z5atlC0V0wpX/ZjKQDh4TizXX+Y+Unx04MaOqv5b4XQn/a1jz8gqkj9Nb/p
xTxCB/JbNzeRdyB04/JFeEPXgSGiFrz2M3mhbikxk+rNCAjeY/nk0VOtuC7LID0VZLt8qJ/8rgML
+sMSwYUivcfIaajsL/WatF8qtoiKyK7kXd86MZOaEQ8jejq82CbfUAm9GTvbyqLtDEyFS0R8q/fo
PgVGbuyoQerEH1Tv5eztSZH0ciTZg09rEB/8Va14J8SyOmFWMC7O/RF+AO9DHjGVvr5UloTsAg59
y95wTNB4yc2iMwU62wgxj+1aCJK3boGKSv2b8rNrPMirx2j3Cyr1kqWPj8gTkw3iw9cvjLBBV+Rr
6Z2+7s9AVbUKz/lqkoiFNpyq+7gwttXHY8Gt9aKfekUTwtwGDFxnpiuBxz3yOac0tncUsejhzvUV
ABYOAnTsrNvDtWK6S3cqCM8oOoSVuqcr0NKAv/Gke0uSQN8jLNsjc92379VFtGvq6NQtP1ixAcdg
gplx+cy2PEF40qgBqiGlQoZGI9yi0JSqdQjXd0+Vre2kkQQeYtfNrt6Pb81xvuuXtZcmi4ikcyrb
c+2xwGw7xRWWxlsaLtSNiICEJzPtj9eXgLfFRhSzjEH7IF5z0TzSZqHqHR+QWrzRM2xWgmut2cOZ
WXd9js8GBBFEvXT8TeMEjkWn/HJCuwuu6X2dP2yNupaOMb81sCqZjFTH38iwjGv8xoah5USGXsqm
yal29Sam5mBbU1mYLQvCUBkQfbcf7FSjpxdvjNv9WFNq402vFy0JbaIPfYR68t4v83ITi776pX4l
EOQ5VBzElaYBa/IZo0dX9lTdFXvgMDoqgytxq1HsZlay63Ea+cUx9vPNjBuToOsPYceTjvToLHyv
0LDMuLgU9lO9D/qo7X0jP0Tpvp/5hEBUjFopTH8q5n8XagjoIZQZBW0su6K3cgq/hsSR77Q5LG4f
VupUd7LC7wmPlawh8TogtcC72OopMCPMWkIt63OV1QXdZeauNK+YNWFfRRC1JnzIs9Ib7wWBj7zS
kaXl6ahqoL1nklN6/WeUE0JPF0BdzlWwJNOGepYzSpgW5Bcs6Tnf2cl4WGPVAD12HP32hzi8JUyJ
4jnNFuZvzSVBohr6j2KF6QaW6UOBceIDcsWhhYyKlQ+oPsHBtOS6hyV9jcEDr4YVvaYSlt0NfcvQ
akCP8ayqEMrENM3789ButQXJWah6sG4T5MFzmrG0SxQLuRf9eAhf9mwIiP+DQyp3LhUJHzhLr9Id
yWhpCvDIY2LcCpv8Z97kTm0tT4e/kp1kC5I+E5bPYd8Wh2jKMVpnBKEWCNmhANgv4Sz0i/65y0co
TVbGDLJgMEGe53qWfo5qQPBcGZ9HnXZN7lOWUJdRC1EkKJxemiGU7JTdsqNHLmslp+MVo9VbGaB2
EdWNlox76Pm/2DuTJceZK0u/ikzrghqTY2jr6kUQJDjFPGREbGAxZGKeHXAAT98f+EtKSaW2st73
ImkcgpEMEnT4vfec7wQOSW40D1/tB/8OedIA2V9uJAPreq9pV2yMqmZn1B+xfeinsyDkPn9hYU6d
w/jsfI53l8H+sE77f8/5LzdhYeJMLCGW/n4g8eK1O9Khh+MJOLdh8ZRdpELMrIfLfTOJTjtXunck
A5DI5OlbEgpRwfV8ExqNppxDSv0xjdVAK4VrboOinnBIUtG6M6wNasXLXZcHTQjZQS9pbV/uM5aK
hyHWDX88ze+AGrStH2Jvo2WQmf1Wn9JvQ61a+8t93fpAmyO1v1zMPdaDy7XfD1x+7o+nePawYiLJ
+QqwjjJ7vPzawrNY8darlx8FC0thkpn5Ea5OdxuPh6mhGrdnhCpDtLd4sYaTemGn+prUOhmSNLcx
Mynh/jlz4FTb9Dkf5usunu+nqJcY/fjUavKXb50qvS2K5MO3ygfL1j5MfZQ7u7DJSWC8kebzIdWy
bcf3dYhup2qywqQGm9MUrxEJSriGimlXoKfL43EKF9nHuzKrKfLoIPiA+kSBLHa2Mj1wNYOSxnMp
kwd0ooWVkXmev5ZjrQ5jyv4UxwmnPofzpjOkDK76YdqXDpPtVH3Uem2e7MhBdx3vZ8/e8qkcsor3
SOjjrjc8fMaS1qi6K6VpnHzB9AHHxLenM4v3rF2Dg3sGVOV18zuukJ4MTDYcA0glSIWhRUxeUBYp
I8sUfadAbdGTUrCdB2SNveJEmPc0m5U+HYo6eR0zk7gGTjEYSSLGA4PfNDgpwdSkGXjNgjpCYAlG
8t0ivPSBmYsUkddiZ4jpxvE6dqAw6MiZHazoIBt3y8K8vEmUvjEX9zsrxQeYqTwoUhFB/MS17aJM
mDy0L1DbDhlqCttltDdahhEY2pYFT9MbbLqaqqhYb4EE83Vuw7n69qYq25K0l07pA0kOskct1hG4
yDAsJitnUYFo16evxss0eUm7sXqIarhE4MHvwSVA3rTEfHaTugqrksxgvS/KYy8+p3kvKu1IwgSL
RA09jrd824OcvDJSYnDTcngl5LQ5NOUvPUP5gO+domkqFFmk4ugzCxgxPaQGPYcON/JNRlTJINe1
pqg+0ha3hXGTNQATVO0hWlgkFXnuvkOVkKEZOZ9+slzPZkFTyjNQHusQOlPktTl/UWzT2zThRYLG
AGRa1NEe3zCbXr5qB9cikHGcSIueF9TckKC0kpmi5dQvLUfilign+pBAdUwTcWTOYpZ5xS8QpN2p
8ciwXuiJeCmZ7lnF9yNSiY5Ow2bIU7B3dd9ZAptfdhl/ZzjLw6rg3JbDrr8yOWTlGi/SauN58eaj
u1h8SzJ2A+Tkwb/nXNDQQWslA6LOdjRMpA6LgVl8CMD0WwLDXt2UwCkijikZm0c9pyQYtYq+MpGZ
bBL0uzjj1JZZ/uNgg322mlwEHUtZ1pQCHBNKfkVAXwYKaKQZAeo7aBtApwbo4V31S2n5cDZyVm7b
tMgJa9mRp6SjO/DPjgNbmiyKSZtb6nzTIrqtTRudIRj3SRZ6uGwiwQm1HosaY61zcngDxpbuYYkj
H08wXfAYUuneM5H4L112HlI2KmXPrq9q8nsVf6T9dDRsdF86IgOW2Jg8SW8z24wh0lwB3CRXLk/j
16RmpFy7hXFVm3k4W/2wSUGjh+ZgV7sevAw9MIb/Y0Xzv1vslAI4/9EtJDvmd1PDaEoyQ5zyGfHz
wBGcrE5UjSZWzeAz9bWgzGf93rVLeVublDD59KW7+ts08VnXgiQTbc63yLI/+5ra/hglwClIArz1
bFqOmv1SOQbn6osEaGbgkumIbcsKDa7oHqZSs99y2o2mxazSpRccJ+OO1OSjYhNhAgS4cntPkmuZ
vgO6yLaY6E5AqF1UkQtT65EB6RRjS4hQiZDBeu8b8orYW1JJiUHfkiKChsqw4Hm3dberCFw3IRab
Dowj8O2UPZ21ouMqxO/0DN2pdtkypKSzLR32Gze5rYzYvNHN4bUzh+caflY9wK6UE2mMpkt/IiGb
4KZsKEAFQ/tFYATWc5rtVHOuahp+L+ubqUUPWhQzp2i1/IgWERfzKRHsLzLiTV3/HLFE1t6rntOm
jEowlQ4OBSOb5R4DPomUxbM/rXYFZ3iXXhIddJftsHI+C6f8OUvHD0lhG+F20IMn+8RxzSCPkJaY
ZpkE2N8M+MxIzX2jJsfCpl4aFC0tM3bCJR7u06ZPIJv4Lzbx9XSa6VPwNUMp15M2bntLEHOUo/Tb
9DH+HibOqsqcQ+Htxhi9YaX3UC5S9aIPDzMYw75+WF/iMXITDqrE0UJrjq6gZwqOk+Il9a1kl4C5
OJopM5qOfAfGOGg8AH+jLZR8FYt6ljt/YDNdMfgYYScjgdY3AIW0zZLE0W4cxS1EA8TNwq63PoEV
g5GQx9EX4AnKeV8x5lFeH7q2ucCsWxA2LArsTAl4Ii0LeozuLHZl3mMQ4ZdMVDhDFhgl1mUSHjh7
91Ay1zY1KR8IIvhMfV2W2BLQrmiNceV0NJebBeyYNtP7MiOdIYQUPwqdpkFJqqvUFgiNqCdq1UuU
S5jymzHDUd0cIxEX2xqLPqQsrH0Z2cVXjYgIo4zAW0RUYbAAUiZolDAITxSShdija2jNXb5zu3vL
aLRtInSGhEDgN5lN16N3qP1GzrBXLoOnxPVnHIgFM0wNLTbKkXYex6vW6ZswhmJw5TriZp7oGddH
fwZ1Uw3M91PXBklR89l0GGVyre5xTItsnzJoN6Zil0YI5AFj/jA8ussax/dW0lCrs5kcu1R79ove
CyKvZMgJqbSVdvloVtmL1kKCnViQ46FX9OEpRvTKDIYY00vVZ/iWOJmUnfujz4X5Uto3s0WoChy5
vTbQwJz1HMeWBC7bMXRtPHh7nlCv8+B9RUX5CCpiIXd77E8qhszLPMB0UnUSZozS3KeoH0u6UJ3v
nf2q/BBRtCLjmeLX2d1EdsGRAM3nmSOQg5VtDbu7RvUhzlZar0waM3Bum5K9FzquBe8N86fSsV8h
WYW+hogtcyMK35QelqUXBWo049vKxUtNbGEwNfp2UrCWiMgIRuqXQIwECDSGHVY50oWkf1hc9wC5
IjBSRA2m0YZeC/qvxGwfWDGu9F5BM5ZyW6QTTSytumnArzjdgmGM4UFTmjtfM7TbgdcfSBF38LSg
J2nJ2zx5yd4hU3YJZnzt9+QY7+OZblJp+kvYumRXduh/9J7Jtq0XoIX77BClC8QKddcWdRpWVhIm
Kd0rI0HFT9AbNqR0wKy4lkBaV2xhhxo9gAM79W9iZcwHd6D70mV1QOyHv9MbhvRFksEnuXbISNg4
MeNV4WBk1I1fQskvT5f8WHyHDHo+sb/jDWueo3LxDu2ZsHj7cTEdfLdEjZZY0hY2J+HykmSpvcMB
vpCReSSDlMZExFFLAvNZJYJhCtgkw0UrBA2F2AS69FNvttQ5d01cYridsZL2AjgAVG2vKQnuWFx0
V+p68jlLKGY/fesYG39GDamGF8uyskNRlHcIESYT9FeLoL41+KiBiVlbXeu2FW7flb3kHma3PdmT
HT80GWE5gOv7DqmiZ9nOzm7lu+s36lz6/mn2KVd80YTj9F6Ja7OBQoVVeKu5pDFVM5HGqfsjMcSj
LKAbD7xW3qYMNWEZ5Wwg86c59j5JBhF7a7b8XV/JBwi88bm0WcoqmFIi12DL8YYK+qSkSRwS0bwB
HozY0/WvpZky19DrmzRqBSLgifAgwsCIkoHwLXkXoKFSlBRYmqxHnXC5Jh1v44benhG2safvPOLm
fcnOqa2WsxLJt6tKkg/izyinsxPls9iyGdtVspkh4Rk3ZQLjSoMsbu2gSyA5bmiqDVS9LP5+e6/7
TFRkWvdhsyp7s3Y4+G6rbcDCQ3PGLbuMNDFi9p49DpFWzBD8SsyKXgrpKuuNrS/aU6uX27r33mqT
87AqtDA36B1Bnkcp1NN8m2ftrsNa8KQzNFNp/1ZOWb9JLIVuUuVuKBDm5ydnNCmhzfHkWJw/ZAIm
zq1Krs1o5/TYAt6Sok8TxNCkKVKNLgVqNX7phIMQQVfxl97LFg+0wlKWGHO8dQTmUDWmyBTnONtF
AIQRkeePEM5SqF3Mavk0CBoU+XYsABAZZMRvqKLp5xO4lFJ2HGD23BluS7+r3+X6fNTQTUxQbGlL
jmzPK9qnxDhsOWnBGVAHvsn+Q9+cu2KXzMPacUMryJcHjVNTQvwlt68G1R91jJXnRN7TU3jWCOMj
BVDbWxEfoGZ09ECm4T0fqpyoH2/Lbl7b9FI/RzPTWl2UqCBpN86IpYVz71ANHQ1xr3QGYtn8ksXD
nux2WgeJUezKmPAswZfdhLikfghDszckTSGr9Ve/bP+CuXs6mWuEx61dkWEs6mXfFvaAIlYka5rX
/TgaVN4dm5nIymiFtt6N5dB7jbX4mlgpNssGByf7UgQ5/TXHeRl4sc981//0uqGjG5WdDG28g3B5
zR8Of62nYNNUj4d9bAHik1Rk5XkIXrkMBpij4NhRCbpk+U2ox0dLIi2ZeX/19XOP0JNaoIXMyC9+
6A4gr0SDnilXn2IJ9bCYITOVrRYWUjDr05m7TICjgMEcbILaNiLviutp7fP1sNG65BOu8bGbZX7y
vZ6jw7MZ63QxLh8krR5lRTxbDK0X3LbKcg9J9lAXyBjiRH4RlPDL6mgOtJKix2euPtlkR7l4+yvF
u9vQnNnFA4IdwrriUKspLuAk4eWep27PWQADdGeh00WP6LSOuk5qwnx8odZWBh5vE1FcakbDliAl
BKuLWR2GDn3dYC8V1ba9URZqchihXjigcSFM/UrUYOy7sfs1s/QKnzj0coAgms2dg4gR9ZHyRRTY
UaRu+jzZj+Nyvehmfqo8dH/T0pz8QfZB00VoB6N0K7LoPu8QXxOtdLLW8Y4Ainpll/2LU7iM4PTA
UT+WGDIvQJCX0bYQc40E+fCinCs+z2RvawuqmImReyXKk1UNGKUk2ul55rgutZ0l8DXML1YBqxZQ
DUCuBmVVz+kg5qhXS62DfSPFnCr4B9KMRu/Mr6V9TMzU2K6rPjwjtiXsjNMbE9Ik5gESLxB2NCYK
w2Zu930Oy8bQoke9wyGyMBfmDyuM4kfhWLtxTVrDW6FZ6Ylt4T0dkwWxhQor3fzFQvmdLC0k9Yrq
jnhEg29ACY+ejPtOWozXzGIjKq/eOqlPQev5T5CM+BI6HKguw0JFDX9rsthgznK/ljRFE4LwfYBK
tzMd9YaDSvIhdt0ZxpNGahIEi6aadlqbMefQZHI/O59e/IDFoaEnBflt8LeuMt91yTBFrdOj+dVV
VC6F078TbEsIIHGL9mtU4y3FgnXUJTqPYkg+pE5TKIMZkNVZkJqKbRWpKNu+bV/5ytFgikDrWbr9
1lmDujIshKe6U5nI3PVPy1GPS8dMQzrQTmukAD00ah/qVaHy7wQa8t2CVN+sGZXVax0rKOEM9nCN
is8axglP0QKZCuMcLan3KDoGIorh1UzzK7ZS48atyTeHzRb0I1LNvJmqx8XSP73GSD6pbb4FMWml
4TxVvqCrafXfnN/eSofei5Axu6zbuh26Pe1MMcXTLm7TN1u30WUdBsUJNbUx8/YDbTWWhnOJwmWu
8O2T/ZMCBAxFzCbGhdXQWWrHqYvRhF0fXVVAhTLGz8gkF9dEKV5H7E7mqItwXY/wjAtjR6Laqmkx
PorIf66WDP9KcVmsGD5F0006FW+e0atwgbF6bie4Y4R4GoGT6jWCnPZjVDY8Jr7lNQzG7QxY7+T7
BFpm7Fvqpat2oxFds9BlxHz69lVM5BxiKOOp8Vtqw3LSkHpiihPDKyev9D6fJNhbz3/0SAfYRkuE
6r/tn72qCpyZuLSpbrGl1tajLVn/KsPugiImp0nTtRCNKjnpDfVDUXKeo8czsfZVk95BHRmdXdnZ
x66unL2L8sAq3CGMNDahHk5OK6pYhUodPwK7JD2t8clT6o0JK4on7QOxlmDk42aTV5m/t9hbHOPa
/kpLzb9Ns+Zu0TF1KtOadmBTIXV6OF7Kio287WydTOwi0HJkLDKz9CvYvp8K4UnJwk+Ie9mi7QUz
6/ZMHaIfVkVm72Ih0h+ZZyTZR9fU7p1HO5qqYb5yRvfFR3xXYvXD82LPW9Fovyp7CJXjOVRu2q07
dN8xjbdt3aGVUI21hD5KDEjq8aaN2HavXftaL+td7EKZVUns7lW0MnsnkHouM1JBKi2mDTYHroai
ONLQIMwmK4ZB/ypeOhMp6wQeaxje4lh7yWpXECdKlZw01as5L+XeFPkpinp9Myvsh9awiiylJNcX
H7+mWEhrqGJ7q7/rNA8UQ1zS54gTsevfB+hpXT8zTVoUpg6ng1fQDz0nKw0EnoGXR6+WPhBpxWx/
oR0xcYbbZIZf7DNTd7etybuqTfqXM6xpZKUgGx2NlZc175kzEUWk3Zidc+Zce6f4ZF8aouEn3So2
CZS/Y9bzHSxXYnv1OlEV76MOjoyGmqE6E+bxFWdI30vF4i+xZXEiIW7KGTk/O+1XEZMdkRoe8uJ6
Je/8+6vJ3N0ruRqqhCiPky/q7Pby43HrejOD6rWIGNUcUPgTq3n5ofXi982ydWAiXG7/cfXy9H/7
+O+nL2PH6/p92/WYMKrQ0NQv/ssEjwTk7Auk+3LtcnEBc3crBPz3zcu1y32XR3//8L/c9y83Lz8X
QZtpxi8DvCGxZs72wveO8oa/Zl7/xD+uXu693F6siYe0EtqH6ROFsr6SywVHF47b37e1JfrbbRJa
6B32QfrqlgvU1UXb+ADZzI1NK/NI5PHCX6nJgx2VV0UDZTSaCAu88GzLEVxdoifiuMDjDnyPLc3l
pmyXvz6Qrz/iOtBdOaj2v59w+bHLTY2mUOio5HS5KxW2fSSQGifboOdE1Vpwey4/d3nkclGXHaNb
is6HLLUwbsMh5eb6Mi4PS1OIQ21+zbYpEAz7I+5WB61ACkXsxMYBytZKK3JbhvlRwbm4bZj+2pl8
lBkDmrGbu41TEyB2uTAniSAiqbsFfeOCQgTqjFvL70lDa1F5gu5nZgCS5ARud0zMkr5nXEhsRw5s
bJ+uFKdsBUVVlwN8vXm5rywV0u3BBQnagaytjRF7w+WRMa6MZRuRY1gouvK/n1cQtsvnPjjHCDga
+eDrb7j87ibWVvKINpLECur09//3x/9y+bV//MzloUkySTFUhSv07y8q//sru/z05YF/+N3/14d/
/4bGy/rQH/rD75/9h/+zJtUkzbtTYbABhpnF8ueVgBQIoQyS2H9UNsJF08Bn587ynNN6BicFPWP0
SMoptZTW5QcBtyRntxFTgTo5QHuvDkTldWdtUEyVcub4JEmMybjNZEGKI7qVtgblBWKFRDDtY+z0
X46dlMexZRDfFWz1O3YuVJyCKhtSgeY49MSYWZoRladfWRMEGBhEo9+HEbMPzaEV0MuOxpv/xAas
vskVS5rf6khndbJiZR4FTTy2mJUY1o9Vh/DToxaxJ6AGPQyPqvw5xoRfdw0aKPYCwZDPdwMtugC7
POoip36SDgOEljhclD5gXeiSBWy6mXdL/IrkRcWHdjIeTbe6ZXvbb6ZCR4iQZvuCU/B+JNQGYioM
HoO6TCdnG6Ajfq56uCuMmpNZGg03k8FgaWCCaViM6YZVDV6QrTrW0xyQ6DFhXENLLJaGmB8MkgRW
iWu4HzNCSa/Rurua2WKU3SbRUmzKxUdCY8hvEeeEPWatG5i+caoTNSA/JUqe+PNj7GEA0V3/R46s
UjIHIWIL2ms8oOghZIgY64+BEJ5dV/WfurvLi0IyaBRM9PP8jtBpNNGiQUOd4NeNLqjjNDrZ4t0V
1oeZD5hne5pp9mzshYN2PKkRBtS3Y47c0C3aH7gMSnLv4Jx0Mo6vWo8+qZGTaJkZ/QKQg/VBs+vp
0LrUDjEzWFLeu5OrtBvmBN0on1qdfbFBZSorGCZAozcMg29UbpyV5Qn0Y0O2lV59rUlC0ZSIbjXT
/qzatW/Ly9E4hGmOmCQlZgPIwApjTB5Vv9wiPRWRwjget9p1UtFD43QGU4iY8p1TmDcxlBFLHyHr
9rQDWiQwsJHNTZUbr7q0fjo50Wox5gqeek07gC9MstyVmvM4Ot10R+/RBIW8zQUKMEe4/t6FR9PS
DDlqtj7jmsrzg+FRBVW+dnKjx9wexb0szF/CxMWfFs+kBqAgcyp0u/bb2OvgUuTyI9lrMZFt+mJm
eztfdb2O/GIYuBZ+Stt6JFvdyRoTnzUU2yZjVbNKY2G4wp7VqhhpI4HtK1cPGGOZ2zp3v+KxS15q
2ltR5DcBcdm7VgFui+jr7qIyOup5Sipc+WyuVP6Wd0gj/4lWZy2ejVqei9JHA0dwamCXCludLfaj
lXh72UTXfULYiW1XrCM1mRgTBnNMWFM/vrVF9643vIKyQQRbRvdNbdz1yUTpx/s9attRsBW0hvnb
yB2NOAN8AmZPC09LDNQ06LBy0vuCTESvSYqoeql0mDrg/jeQlTcyia7rxaHXy/cDeoT2RbmGokI/
VJCQr+LhZKOwUxh7+g6kEsv5zlLQ+BqtjNHUlu1n6dA26CEkBpYDfM9G32bQ2kP8kvc7d7HVYyk7
VIYZQhneWwTMMtFu2NMD8DMQ3c7VSbppfOcOnJNjxkK2nca7yTLePVIRUcNU6C/N/Hm20yHs8zUy
JnHFzZhEX5IW2kBk5A2BDeo0DbyudsjuUtmADyTtYcfUhG/3NI7IYuYrf6QzBcve3QIA3okFHHfj
SvU01IqxpXpq+15HW5r8NC3ye1uaBTsp0PxOhmmwh+eXMiVG40JUNJod3990KyS9LyW8k8zcauMt
L9EMzJ4YvG6g9WFPfRtWMCoZ46OEJQPyVMVKgs5DTYqQI1w0AMUqw1QBDajMURo7vSgPpgVYSGjJ
LWRRhUZrJSEwvdtFgNYPkrT2dkEXxrDqmfQ1TE3jver7ZWN69D7mhmjVSI/tIwFKXxmkVBpt1feU
gSRUHSnHzai/aHrb867D1NcEpMxWziddeBjbBnc3ZgMt/NqiwWO5Kwa0wmzRTo+TNNGD2yndYi1Y
zGY5ScQ1hYjL61VkxpHr1mN6zpul3HZleaZPSiDxRYCeQs3OoDzPrduFg0T/r6YlP84dH7S/9CDL
U+A0zRjRRpje3BwNSDFNtzl9+6NqGKyQKgM0g3g9zQLWr0/kIiB4hZn/VjgM03Unux4WDX30jNXC
MbEw6Z21iQVS+Hmcz0OXFcd2N6vynuwq1tTK/wAdTDNfYvF1upfc01M0M82jw1CrWlIoog5n5lJz
v531q+qYjHDy8twpvkD07NjtLdNnpLc3Sp8boDn89RmOd0PHku2VWJDb5Il0LmEg1SWDEl1O2SJE
gALKrwPq7QC3Y8yMDWq97/LAQtbsrnXtp7qXMVnm4jUtIBtmxO8ch5Vgo9YLQ+WYKeLqOdGS5JiU
nX+c7ek10QBV9JU1Hw12e8hLuOg0EW9FiZwgQwdF8nJlHFqf1KW1e0hoYTitkT26S3HQUkd6fW2E
JMty13ph/v3a5eYfL3F9Qp+mDOa2lztGabKdm9ZX7injScsLID+u0gMPbzm6yB/lJFfGeBWyfVxo
OM25PHqmx1UG6QTQOJUVGL4GgKTzwwomYtm9WTHaf8NH53nZ0l8ubI9DwVwvLjdBs9NBp2ALbNkN
xzx6j+0BzPblRVl9r4gYnPv7ZD3Cc5vzgczy5cpZswrFWkS0JuiSer24XPuX+8jD47zpYDDqzIzm
5CXeSGvY0sbWgPoyJ3xiGCjoqvWz/H3Rr3vUIRXxRmfivLFbhp17YyWzXhCpcR5Ts1R6OPUSVsJ6
kbkCKdPldrpCWZeWboxfWHtHG3N09e7YoHiBzFp2D6P0jIPjwjPy1oulQMirybbYKLK8IFUBiz0O
Da6zrhbXiVuzQDimeZyH2jpernW6Zh4b5dQ0M2jFxisjtoUYzl5MUHJw6/IaLtccSt3AsZFwJemZ
fG7jKHvPOKJjHxMnOogWmomZI/qNCdo2aVfa8yGxHhiL1MfK8NowyTygbP3botjnUeuVG8YGLR9h
rQdRrGHZcXvr2JiGdewtqPcD59Ar6aA+cE2WyhWdDOvSd0H2rzyxIoKm0CAobZjWzb1NVsZILcMc
866JojQ0iBelxU3JuyVv9Jda65jLxbBeM1SEmH6xaAz9DZPrEl5ImCYNkQtLvhoN7EsaJzSoXo2P
EDdLUThzQX/1UMvFCCfmo8dlvbi8/5ebFi3FoqSZw9sdA9BbPwN2bn+98CcYKh5agc3iE9fmFhRE
ZmIhKlVhPaB4adnw+itI+PcBeLk5Z3jK63mJgqH3Hi1LvTUNnrpxWbWS2ZL1u0SfPi3s8az77kFN
zek/SnvsE1tq040JjHDxDzR3gG/GnHnpWQOfzEOCKPKtiztMf1++EwqIjDbhFnk1PMet/9R+ak/1
idGUjkgVpfa6F4S5nLEh3uBocs/J8/IGXux7umViET0nTyVaj9CdIZxuyl9AFNcv5RTS9mSC2OBL
YhRAyq5NSA0bd4bl9Fh38rVagWMgSHYs6ssjPOlOAXrdDXoI1TEZ9/rDciu/am7OyAYJPdsSutQy
A3wz+foaRIsG8pX/ymEWh/yru9IfMKMxJCxxgyO8cc7pp0EVgz3V50kLcgb8xtoJ75TMtuycuynE
EWLahAd8IYYBVtMAGn0y3u4BWG3TO4ImnStsxggtnjQ6pdoO23m2gqa88/wV35ln1GmAC7b4YyES
FIxevxtOZ6TcPTrf4sZ81N6tY/RIP569Xo8dy4K9S/bamT0Dy4r5lv2Yb6PvCW/4DwUDW4bx2UgP
Ngb+YaNYtB0KyZ3dEvq8AdmvzsBnl4ai+6p+5TjAAb8wnWBqdC5O2SeOy4Zwka1h7wjXsOEoFegt
MPYCeBi0K6IUXRQodNSISrljJ8a6gSTevz+jtginz7i9Eg8/fbmTM1L584zP22s5Ge7tdu+7j1oR
/gOu/e4P1vmfqqG8q9NK9v/5Z9OD586+cI7rauW1IzzRhc52Qrge0lRDCIfHvz4eUqQz4Nz/o2kn
lRWWgVFTPzYakpVt/ks71fv8czjGD1BOC3QLOz26S91gLkPaiu7Zu16+OELY16LRK1a2y+wERANG
bJvIKFs5qVkcJt4hqu5gdqoGhmpgaaHmE1LrsW8ITSR/rxBNUAa+LL+g++3KXfkGheMaD+i+eRnv
s4fyqXmRdBw2ZtD9zMhZ8l6LDxuDSzjeFEfO/egwdQ5YjPV7K5yZSITuPYsZWgMSMDjPsgRc4du3
MDbNIbHAdsC3YwPmDWXpYuOOki/uNRjmiW722Rm3/rD72Y3fzlN5Bseb/MKYgKHB/YUDinAP50SV
FgBMe8s+EUPqhMohLb5SjwwWnlo+dKw2sIp5hG81vAYNWT9SsgOG2egs7jlkJePHB8Rm7Q8kFt5N
vbvBKIFXl95wwft3RBL15qZssvfFJ1r9nXZvvUDB3Pnb+OfySbja1grTp2LlNJqvHmGf5+Gg75PQ
vsEXSs5ws8E+tcV6L+/BACJ4Ln/UkEVwvaBs2iJ3xhzJ99TFDfCZbTfpoRLgWq/4hs23KwLgydI3
PwGTpe6W3UEgN2mwB2YJ7JMJdoKB8DSsxosTPgVw6luDdE9APux0zrTIoYuv9AYOW2R8N3PALiPQ
2j1EhgN/Yryz7oxvMubb/fRBCc5L5QQeimP7Np/8N+rKkJ3bjr35XsMxFKyghZs38Y6SEIXo9piF
3va/OfJXuP9/OfAdUzdsx3V837T/+cAHZN+j6DLVjemNN3iWCJBmjeHwenb9V3NVmJICElTv2GZQ
NmE0esaR1K/E71Wr/N+8GIIQ/suLMWwbxbNuk33wr99CkcnJ6fxR3aQmvUL+ETSaVNuZtwhEGw4b
zh8BPjvyrKmr4ttG3sYMcLFZPuMfSW8vL+f/Z16sMRVPc/PzP//88V2mVZCubbcv+Y8JFiZyBA6F
//G//9fX9D/BMAYf8uOvARc3HyXPvKk7mfwp+Mhr+fFvnvjX6Avf+YtwLF+4pmGTVmE7xFj8LfpC
t/+i247n66bwiLnQWXL/KfzCgXJJyAULs+v9+U9/C78Qf/EtQ7dcnuZZJmv1/0v4heFa7j8dcjbx
GrblrmlCpiE8tnBrOMY/LPy27zW9M7nmGVfoGqlwuShkimdDUoGkumuGpo+/8JKuMOYmKpHfty93
Sp19FvptzP7ryGDuLMwMpF8g4zMONfssFrYOo3euyJCitqUoKOqCIsVd6xkC8abdlCCJu2zV1wul
PGgJqTX6B5pxlw1i3NHK21/2wZfbwoxO1kSmwxCXNDVxMQ+b8qEazRixaflCCvR7MlsPekwGYjXe
oJdeWEMwdq5OmWi8zbVqCqqMyZ7TNs99vDyVuhrOSpVEWpp4rtGpOjOoriwBEOIS4wkBcA0IzLBu
JKBJ0Lxf5U19an30eBGfHgQbey8NA7rGTGYekVQjKQTtl1UzCEK6fNdYzmvr5Q99G9/PQG8LsfY7
BecMi8k7ctN4Q4xvHyIkxVcnonNbsZbL1P8FSb/s2GZOAqK0TD2ctI289lG/UtNd21JoW20RtCrn
W5FX94aVvgvSH4OC4rpq3KAyo4Ly+8HRNQatwztKNgxhtqmCiVE4sqolXH+hTPofk0iONrKBGQHF
lSCS7CpX08zGzZ93Zdr4oSsm2Fw1GABVPdRaTc+sppyAW2ln1jmR1XvDxPKKOFpcek6BDc9YTjTS
3hrPe4rIfzba7s7r3Wc/MV56z6W/pLK9XzrQyCPed5KN3RYBOnNLNhS0FTcLW2mlurXT3363kr56
beEGgR1YQzgplmhbONVB/h/2zmO5cS7rsk+ECngzJUiCRhQpr9QEIcOE9x5P3wtX31/Kzqjqjp73
IJkASNHAXpyz99rD8DkMOLc1n0Zy1y7BF2Gcb+YmpT+F7j8A/CaVW02OgN+S6JxARahlHSW6EnJi
z7E7F3r1W1VB5k/Iw7ywQ4If3DmWek5b5WqkbK20fMx6RMlUyZVVGBq/CfDFG24iJmLM1lktQ+AB
OdvMj5ZoUzjpIoe1Ona8OnyLhgqAi1VM21pttS2xAVEFt3cYSIwwECjWA1rm/HWQNUrOZUTQAvsD
cIHiQXlJVFYV8R8OBAZzK/dwmEbQwexPpVzsCtm+C5SJ23O5CXHepJco3eeDdE4g8/aEv0mWeVZ7
xgMa6nsEoCR/Fwi8m2T6IsH0NjUpsgdtfO5sWYaurSG1MPhLJburuataVTL+WGXplju3bWeCYpAJ
S48kYzVk3Yi8GlhmK1+k7kBgM3FfQMxdWjo7Q1MTV7eROo3wMWzUosZgfnVFA/gmg4rVU1AN6/SB
6+HCiIv3zjyeNZtmQTFAA1e16CCB4qsqrH1do19yCzRilfq3Rsp4OEheKgccWEdciMblUUbepqjR
qbbh6iWM11In26BQC1cmkmMaJOlz2QbY3OntU3pLCWN02zKG5TL0NhsZGIoeyGBbDVJeq5z+Ci2d
wQjuEI4e51Q+hiBlWKlooWXXTmC30NL8zQf8yiL9IoUVgsk6+tCzcS/3wPGb+sE34w+mEaUP5s6W
JIcCLd93j0AzQS4V3+APukeq1CMo6FFOkvNIwMkS56mpaPY1HXioqqNZMAyNdn5YrlBEnDGJ9eug
+h230i5wbnOnfmxr+d4JkKS0Csd0H2uXLjylNdXCKG3uEEc+DzoosYZblKrt9oM0QJ0rhouaT/co
M1KuEuxe8Vuv4cbKGvM3TTR8Xm2y4LBGKP/ygxOzM6uGVpGHN1xl49ZfJOuBfW7S6OorI7LfdLhv
tRpOSd4+KgWabX2if+bMebgJwVgjtFiOK/+BPttnoxX3SI7fxpIvqc35ra6SzNBKjscvX9uWDkcg
B101UNjqsndprJ8I11n3qo51uTo0+oxrm9wWJWdsmMr3PhcBq59+K2r+OAyVp0fxb0wmlAxmslDL
dtMFXE3aFpwdXB+LlAru/mF7Lcm/FdSk4laqEIOpRk+lKX+SeXuVSsFG9ulTJJqMUMEkSq7z6H07
n2bMuaILL7FtfM6U+zZI03mTKDo5dopKJOf8N8+ox2hZ3Ua9fgzSfJfE+gsOiKvl47orkBuFs062
u27d+Gq/dcbhaE1Am/tsvtBrO6Kk2eg6PAwVhZgMF7GnjxgOW5k4SNknKjtrbzRtPybZRc9g0dgW
SP2O5OC6cw5Rgci6Vbw0hW3Qp2TGa6fZbGoANuO7rY0UBMfigrXJjZaja5yrrSbh7lXC8DojLeoH
Gpt+i5U5dihTTym3bm9mgy8mIaeSxiB+4aHHV5ZjktesWzv3P1Hck4ug0BjM549WDZ5HvHoBVbmi
xx3TdpW2i0gZXjWW/JrTk9waWgjew572Y4Xt17L6vYqNlTTNyxQynBhwMluc5HNpsWIPnmzM9wpG
rFVFUFdB4lVtcsPekvAg5wDY4jbxhtjclQPFYsN6GUcUaMve7qil4jU24qYg5uZvVH8FA5ztoNE+
Mq2+6/FHBxH+gOw1x5xuTeMVNftGIrqXLjpYX+MhH5WA+mj3C/tA6832cGgQDXUdcPxCasgUxmnP
qWHfOjulIfxiHIs7VLtE7oZH2wGLSsiDplbJ1qnRBqs1pTpeZOePToUcvEze9aWDQyv2uZzZEeUY
6oiZHRtJpg1plJzvRhhChVUhdC3AO83c2uYG+01foOL0WxRg2PlWdlq9GouOVDZYXsrsubk/+TcM
KdyhkLm6sYdoOrayPN2ZpQ62Xz/0Jl+4jGbcShkqOx1WjPMrQlOwj2fzK0xUz7SqdB0P0ofDrYtb
GmcjDp39kGinNg3x6VQpbkFD9oqSO7SGO/NksLHUJTJYuSr1EGHhVTcwkHQqYUBR/miWHOJmVr1r
eowAklNOXVdXbaIwY1dPWiKDzCoHetppelO2jId8ikXIhp6KnsM1LO1nC0ZMaT9FPbRHzfJxv5sh
pOP6Fx2X82SCTwkKojYy/5rntbyRFqKOFdO3mF7M1j74EWgAvBKcbwaQ1dlSuoPvQO7hbal9zIWy
0oeUdkFJq+ZXdotKlbGAgiGnTjkjZnrzaOuYVNJMfpEkOGJaz55Ai2fbN/yJXNgvY4mxRVPQtfYI
Cjlj0kQbWyKzhp4ae+ZmWv+g2OWn4Vw0R34bDPurwZpK939YFAzA9vT4RAQ4ARDFk++EOJhD+UIs
G7YltNC2RnKG2mIYkQd9LSWjSs0/OKvhrtPTfSej+h6T4FeqJR8x0cRVMt+GWnzfqvGt4ssnazId
N89kXHnUeBsCeAiXh0JEkc4Mx2cSx1t2suoBw/FbLplH0VHHRPHQpeZNofAbm9EnMkLCIj1chiJ4
MVAAAA4Kj0alcd5dKMlzvpZy/VFS6TBKpr6paSCs82h8NeLZ5+RVXnwG1vwUyFaTWbfQXrgIhcG5
MKiNjZnnAGpJk69cUfANzIcgs7ho2dNnDEORRHoktVYOWpGa6tQYR0bkkg6RJ4KntBznNDseo4bW
tt3SNvXD6CQ7AeaB0FjYi3eFFuhu3HCCm8IUdp3BZ7cBH2CAMUl6H8d/+GjaM8OU3NdcY0IFqjfF
CzYFwq2qz7zR72MJlf9iOR/t4dUK+6+pa6/qbK4ZaX8Q10m9U2ZdhX5830kkmqVdduAG3+t1AO+K
390rauZNxnCDSOtoqnikp4BI4KAhT8wAc1Z4ePXKJo53cWSRsZkd/ar6HbZcYiclfRtUGPgK3eqR
Af2sJndKR6Hcru3PsCV4V86HkyJD/FF6HDOh+dGmIO5zq9vMyXLBgxYyXIsOVl4w1CA8zGxvm5KK
477i8t896IX9ocVAW9TU9jjhjhktP8WifyPrjP87RNuTPX5ywrnXQugU/t1QqrjnBzenqusXAIiw
kdM+SKq7AZOxqzlFvQsRABjx06jnuGICLv+0oGH4IeQEYjVA4Q5lif0l1o8MCLZ1Zxiryhj3kT3r
SFHAZYbWmbDYs1qWpLNUDbiKkZugZgmLAZejdjdVMTyoi1wYJ92um9W1LTufejDdN1oKua8jeGNQ
nrGZ//LL+EaKUSpg8B5Xdm/DFyDuDsPkPA/I9yUVPz/HVJuYX1Oj3CWAB+uRwmYyRzdhzhmqcp4R
HkEUbLC5apEsu4j5z7UGIJ/opMQKN3jfvMrH8toP2S62suPoP8YDfRozXUa1VJgHM+YCGKGUl6JT
19ThNtLGztWKEbsQ5yjHIV/O/+UPSrsnEnalBBSFwkdJNhUA1vBJm8n2D2Z2ow2U0v3MetL08Nkm
pLoYrNuS9RpAlmqL9Nqp+AKr/iZXX3S1v0ah/xXMwyvG6I8uNJ8DnfG2Y9Omli96af2ukvLOt0Em
WlHpjSGRAw0jpNChyawYnzHmAkUZb2rKgArXy8AvPLtw+lXqe4rW7SqVwQK+nwW9PFHER2m3Cory
salAQcQmEUI5N7WOTFLXbKXvGToBDk6ErvMY/grrs078IxHmXOYdKbxpI8wdM8hoZwqvsa1vu+DR
4LqnmptPZPZoO/XI2uXou8Il2VE8JKLMICbjFi6SaSoEnS1PZ6i4w5J9fZyzKdvl5eAG/jTvukXJ
1i9FCCc4h1E17Nu8rzZo/L/E36Uj8NGyrgLkLEufVSwsRM8RzTVdAorNP8vGUgX2Tob9BHUIbO/y
yfZS9MAfQxdjnNIl175+95dl4gEJOXCZHCtrbsLfyRCzuPZcWak7hVSjpaU1HTgRJQWcJG/9gGHR
Eco+U48Js0mah37prqFYPA9dP4JQEMWYIUr2xpCgdKVAkyKSQ7cW0Qf596/Nl99lGAQTyIs0tF3W
gJgqhcBWTAqlqIHDaqex0zpL49kxdGSEQpoq5guJcMVEIhZKgiGD1B87/fLb0kbSkSX+TIpXW5O9
6BaXXu735AyoyszNCAIFX2JsAGajLWVY94Iw5HvNfa+lCKBdYaRgU5dVKtZK0nLNb1oiC37Wv1jX
YuuIZd+7g5gXD1oKjLkBYVrpDmzD7l5s+Mhq2bBi1fzsDeKZeqT5WjnpvBarQnxJVQh9aearjLYp
d0xG9dGOzcZu0vB7/eq5BSdL0nHtOL7BXkcJJG/3AY7qfEYb0arTPSfY/IBNJofCYlr4u+dtEFR0
t2XugWBz0/oGiZxjAcjG7HvDfH/wH99BTFoptBBFDZFbLa/83npRiCM77zWgzMvOES595a6Wip3Z
aOvxPk3hqYtVNVLuQ1/2c9RAOfAnAMqs5L/XoFZBoI9wK8/NVgsX1Wlsh29Sl8mbnzXMIYL4wM65
xrFBxVcq5P6S1ShnxHfp/eqcmqSslbIBUKzJONAHVULWz7cX7yP+Ukz912VOBxYs5HKzFntCH6fU
EgoiS5fvDY3A2um+Cuj3fw6y5QVmRbZkSNN6KINpJ/bgsTMIZc8NeiWA85Fo7nx7OdL+6+eaRbr3
Q72EDqPRY1qOTfGR4tvO8clm6MbQsDDr/feetKx9sSeJ2Z9lhaXDMcZXos4IhayKDHUrvVhCmCte
Lx5+jtY/dtHvSfH8TBl05yx1kGVlf/8J8lRPem6bfPu9VfMqaDw1qPc/R7j4eeJPxDIxGyx7odyD
o0GV6mHX2YrndLGzi1f8/P3fu6CYF1tNTH3/jZj/nvzreTH717Lv3basFuG9eKrIGEUZqb4PyoZG
lrpT6PHAmzVpCi+nKtUh6iRQidCEVRHTfbMNPCdii6PrsTamdc7n9s6KE8qV9o1K6OMs06oakrvc
1nZD3R2NXi8P1Brv8uxYNAsK1IGGnRaJXO80CUttJXU7aRrbg3gonKKFeF3TSRPzVmovadFyQHOw
IERiVn0S3XJkZIlZ8Yx4/X+ezG2/3NKDekhSAhRS83HS4/A4LA9+hFB4JeZ9FUU5GBGWdirC76iW
vUEbB+RahhmQpcITQcCFwrShtWacoYWsSTwIRdPP7M+yUUj+xdPfk+IpW+z2P6//Pzz/887RaBU7
HXXOAsmql/wzrsl/v933OwtJ0B8f8v3RfywQf/bz1j9v9deyv2ZH03jL/dpeGIbG5q8nf97z++OE
mOrnncUU/qlgW0btk5j7Y+X89bo/vurP24CzIYxC5V5KvFp8PDol1EbyrzBPq3/iu/+YHKMO+U02
ObsOOYb87/aLMpLjLR7EMjEl+jJitgEs2/n4r8Au4dgU6hQhmRIPk1gYJKC0QawE4NyWy0i4XGOF
aOqP+SSDMEqhikGoOO//qKYcsQOIiGmnLmvEEsqdaM8YwjYgpFPQk7jhbripQUTEaW2OqWmYFhSS
5YDEzBEfIBYu05UYQmCkDdD8AmFFZ0pkRxOGMlEcXIqE6klGFoF6AbPYoq0i65o+k8i+FvM/odiT
U79l9A42WAHoVi0HrZhiJOEN4VxTqcQyGclztA24tQFvkMsgi0siTvNqbg42MstD+e+pv5bVtQxf
PB4g7y357a0y/PMwBISzfy+LZWinJL7IiAfEC3rd0b2wYiy5bE+R4C6mhLrqZ1k0qOwDBkCYaYoB
/tVLjLlhwEX7DjcXW1jMm7X67BcFnKNFiCS6bZGwZ4st/NN9m0ry4ri7pmK8jOuq5UFMiS391zJU
zQ2FweozFpf37w7c97TY0H1OTa1FZic2p9jEPx05U1yKvufF+JKEuzBvq51oxuFNRDInJqeMjgjn
ZIR0SJyvfVSWG7EFdaGe+9miYmGcF9RmGat2kszKmMO68UzO8lIcVgd92bZ+ry1IuWU+mMiHqbL0
yWjIF0x7dOLHsojb/WT+8lH3HTAe/fnwn5ZRgdlJUUNQgaI1hwm33fdDm1MGaLDnbX6WTYA9DnFA
ddmRfX1dB2V7mKMPLXAwG3YQE4amfzWUmWNQbKdAbCIx2XEK8WEibRX8PIwl/711xIb52TphDZBV
soj+EJvg50F0Rn9mxZHpIMWDWphcxWYQG+g/bSqhrhuAKuwCyl1io5Sms9XLzPTEkfa9icSRZ8cL
SGYaaImEVsUxTEV9siZyh3MyImI1roVHbW8Q3agxCqWZkJSfPp2EzbCsu0Bhtae22S++Zea/J50A
l44ccv8sVqG8rMfv9b1MiVlF77l3hLEgjhZogKgpEvsl6SjsiyPGmUZndsXk97FUmOj4C+pn5YIT
NDMbRCRb31XznBsrScGwkhKDHOJM34055Pc8pNAsnhWSTT8fJbj+5bPYlyq9rA7F8vAzK6bEMkOS
aDwwgBB7WrisBmk52/x/eUU9/SOS+L/IKxTdlhE1/Hd5BYSWKC+i5k9pxT9/9I+0wrb+pTumpgnp
hGr8W1fhKP8yZNNYhBW26Sj6n7oKdXmK5bpiWnwDHTHEP7oKzfyXY1qWzZ+Y6iLG0P5fdBWGrfwl
qEP8rFoIP2SZkriBXGPRXfyhq4jMSI9TpaGb3j01hePsJ3/JlWvAjrxOeg2dKNNVbN3o9FHgUxuV
TW4aK9ne6kn0ZY7l77miu0dFu2KACc4xIIV5iJzL1PQUEQjPRrUPpUpCbF7qSNXUhlZ+1BFWGBxL
JTaeZfoLymegDdbDWBk3szSSiWFY8/3QzFDiEGdQzEPRZ3QTvAtybrMqbbkvIm6trieM+nPbb7UG
Pl36OhRlhaYVCWmv3oxpIm/yOvWUIX5xJgdsmR0Qk5yWlPoMvdoEMna3mkGvAt/Ek0rDuGni9Nme
gvkoa3srz9XtiNuaYvQmh7LyOtCg7hBATtTqL2qWu5OhOWCA533mt3T1hpT0Bo3KfzASz5F2S0BM
o11aRs7k2ZCJSRuEAm2fewFVtMSJ6xd5hABbjAYNEC2UPa3EzN0ZGlYJomNm2no27Ltb8dCa6h6A
y7RhqL9cnF0nVYft1KHAS7AHkRARa5ssRrlI2C2E9Ei618Ge3Rp8XlOXs2coXIlq+lTRhMReQZHg
mEYB2jBoVvQ+SqJJOnAMBO1M+azsEn261sO0lx1t2FAZ2Vp2WnhmMZ65PE0EmKFTJzL8UqeUbem6
uGNf4DPtJcwRMYEBCag3jBfOYcZCEwU4cchPohj6mA1LBudInlKOlzvCYbENTfjN2lD4h9k5oxZX
61wjewr3fFZgU9ENcxcXGZyxdrbZggiQjTh7iajB22nYr4ugJCfbeqUHekyGRr+TBpI40DQvnihf
u5gq+rjcst98g75krklkH6XlMXKsaFMVqHszMKIHzRlIKzLLdK1OUnNKCugm6K/WOTzVdqS7Y3Ut
MVCjmX4/8NMMavIPfZTiXUHU0NQF1sjyHKj5L2zu62L0icRUK+LwbKzzg1/ussqOdnaE91wLkZfm
aldcih6tpdVAXTO4lWsAsY5JAndbVu4ts6YDN7dnm6BJVFHRKYF11ASaAq0SiQltocfKmoLbrEIR
lCRk72hUw+lrUyGObxg5N/dTg6UKJk6AVHKtVZSKKyW+0kw75b7yoYcFUCWfhooEKPVc1WDDKxAt
RY5TcpZpedCVAOxhRv5aHuFxmc4hz6I7jPrxZuyw5vSt8mlnAWk3GPvlxMAVNqY7yaEdCycAsaQD
vn8miyM4jo1b6GhxBj/t4ZQiE4r6OdnMLaYpPa63yWQaN7aS0NRJQ0KN6ZBMAQ3kkBq30x+GPtrM
s/pp1Mlj0bWUX2QS2+daxh9U2i9xz9CxKvzEDXV7b8chKVjVjKpUyYnDQuA8lcVFHsgtyxEHjEVE
MnWCX6RYzAiTZXlwvLBlbyqYZ0qUbf0xAlKE/sNKpHNoghcop+GpL3L8ZzVdOKnhJ5roX9BlYh3S
SNFUhg9VK54R4CgURdsd9ge4VXrRrUxpXJjZVXOLheFWI8WmSg8hdVHdIKprSOiQYeTN3ND+qMNf
lm6O26uZEQM/qF85sBVM0Cv90rb5OR2pAidN9TrZc7xJ7R6K+pwUW2AgtI8KGgR9k6NQx7Bp5Lgl
5Tz9XQXDA96pCvDEOqvwO1BWWtv+yG1AN+LvQRfeaeFHCuWHlZd81GlFDQPSg9oOvzF4Rms5KT7b
lJxZCDoQhuoRZxGKUw1O06qvgFXNUe51jgVZIyNEsMAMEIcKZA//gaH2777X+Ct9wi6ikLI5F/Ul
R7wkDdUldR5DGzF8aMwvji4t8gwfQqK6q9jfpqa7NcvmKUqrt3yMLk3qg/szpQCfCyXdcm5Qx6MV
ywBIHUqCQmxDRYvXU83v8YlsbJX+qYWpeMwtVw9neZ33h5as4GwRQtXlV34Nh+CShul4UCf51mwN
DmR0NHFmn1Rr3IcZHXAdxU4c0hm20x7KM+UTz5LpFpq29oJo7S1N/ci1gumrjOR9OUy/phILYdVr
r0FSktFdRS+jrNyGYWd4ymspD8mmqgN1DU46dLMI1GEVWSTtmc1LRLK13/kDYn5wi5UM/Elr5oc5
738DNasg/rma798ZCreLkgpZR/1dzCF6u8Gxd2UbF2enCagkpTPelZAIUftVTc34prCwBXOsO4gY
yesC13WWnVu7ha1vqmDYpCnf9GX9BSVqdPM4rjctn4UYYhOpsKX6yH6PUI0gtUJ74YMR5NzyJNXN
gzpwZfXj9qob9dGuYxzFlrQd6UsExsGvUFGWOWfuGLLyMZTm3ZDXJFKotk9moHwEBcRzHB9lkvXI
KPmS0e+oMd71zsYSEulPldrSrCuaTeb06r7J+nqh+8v6/RRU+qkLKWL1E3JOKXrg1GM3vHtjVska
lsoGzN0xd+anyaLu7dD4bSbz7Az2uyH1z6YMDljTrzZXoK2aEm2L/Qp7LWCqCTK/Jq3LZKrXkqpQ
7MJ21uArZRhR7Lv4xYoQ7FeYEDd5ZSWg8tVfmd+Xt3w9ArO0ae1YXDgsI7mxNJmmIB30FeV6sCrd
9EQJDCxuRSRl9sWhOu+lcOBarFMPYxNPmcpQprI8px7y3UgACqOlIwgBzBV9fh20dO9UaN26qIec
ZcqvjW/cYx8ml7DUP6vxzq80cz2b3I92GZrriFFU0BiU4ywEkLNp3ZQdrTYD2V54nmYd9XYgk4Sl
ceqKlWuXcSktIeMSU6sp4aaMcOjrneWGVfahOum5NbQTvKkPtTXeguZ57AGWRYqXE7YMPJFocPST
yY6C7lMP53jTLYG6VGlz0mPZ0bcJ4485yU7oZQ54ld7nCcB4NV6cVL9XquCEzetLrcx9U00HdEEH
e0KIZpQvyoSHwGQXkysJYY20Y2+kGj+HHtDN3sPMmpMzYH/k3W8Eop1XNAhVsqEmHS4tPkf/MCWf
AGe8MAGFqATWa5NjnQ6ML3i2NBx86xoROjj00qmdexIeYxQ7qeH84i7YX2syawzHblmXxm4wpABQ
QH6ZkOK5km+9RXl5zDXs3AwQTkFpYIJNHJQlNZEFlqOeQ24FG4Z+7LCu2n/MJDHjm76z6uAj6Nsn
M5YO9jKulCvtQOinBrlSYbeOGlydIV1LwnH4TeCKLC6ksaq7SiOhWCZsHGWjJNGHzV6lMiHGrgMC
RT3G3hX9tFZoD/hwYsdhPkIPeIBxQPpyID+1ymIfzTi1jJn82E31vrLNfTIsuRzjy5wRFsfg1N/Z
ANARgqp4vrE8zaaBCKt1PAyWM+iVYRFQOmxV7gTIHjIZ39oyTAaUgX6ovKQ1Ejm/JxjS0T/HpPda
XX1zkvYUB9KHFdr31CRovim0+qlj1cEMLUPT930Ji7Up7N2cPKjJIgMyjUelzkt3iFEw981JbWLF
a1M2f2/Wu1zP93XCiU6PiGBDRAh3kutgVsbDppHxklBm99hlopWfLxcZmbvkTjLhIFZDzSGyTBp2
56wX9COAFZ62A4kKmHhGzEdVFa7tDjKtWPbzhMq6Jy51eYufB/EnP7OWGm59ZYp2fy3/4+PFi8UX
++s1SRIfNbXLPZzUrbIRr+MKC5hSTHLep9Tx81GVoexsbQgZrPsHo+gekHSX+P34SeJBcSg8/cyK
KVzLfy7rai08VADWfX/CYWS/Z+IzxKv0//2l38v0g8w4ldtkeoKNvjTsloc56wAZR0uODhVgEDDL
QvEa8WDU1N2wkGRuYz4WIYryv/7+Z7ZP8Jx1LSyXKl1Kdj/PKIWZeBVrSHCOBMIorEZGyYs9Uyyz
+jFxhxScXTJG/rbB1jtqCyIoXLymYTZSDRSTnRRcchJfMkSTQ3gjnRr9lqvVbJy4n4jjJ/iSJjqJ
lb/hSn0g42P8NdxpD+g5z4Vbkc13ZOQCyeAp83LfLV/mF0akKnHgnyB7wLi6jKQP0aNCADrkYvsG
bHWMqZO7IJfMpWt8dm6JW5xfuhMi07v00b5oqNc/sYKp5BdON8iKMhd4gbzqidsatt2V45d7FSIE
VcJg3sD7REdkXJK1i94XSVu2kTPP9DK8t0BJMq/9pF2YkFkzuRifC8SsPklJ5OxGhJV9NCckUo3b
eNoLpxIAj1v6TlBXVv5z+ZgcUZMp4ZJmCaIYG6X0UAGk5pJ2Sj34scojLKMQjyvQUh0RSX+bBe4l
PdsXsiGjapV4bbeVFfTz3MyGZ7ql90G7Le6XyD/yjaCK3eTorlEF7lX1lcDmEZSHPa1G6cQjujSb
NLcriPrZxPbJ2/Tjnvse8xB5mYd/spF2OCO5ZQVXTeBZnRw4j6JDARyiqaDSGdZ1MoIdN3L1R6Qm
+uN4H8tP0vsFBk7rr+edgYj5mD5kb5ygEaSvlF3hpg/5Q3VH0XMFpA1Evr3GqLtSGeSuMIu+O9tX
yzmjjCBhxSeYkohQeKTdmljJVnYjzE6JCswHDbzLLeYa+Gf8TkDLrt5Mr/q53HxyYxrcOKd2WE+v
OaTvN7oIN4u04e4FIfWZAuYN/rQRkx3CM11bc3uIXMW9VEQV7Oz1BTYsi1doIHkEeyi5+sX/svc9
bjTIaiRm2nu0Vp55iU7m3vzKP/h/YF+rX4Crf0RPEKH9L6nbti86rPl45V+CDZ7aFcMvVoBGf5b9
Com+f0ARaq6v8iV/ISXkwlWxGFbmXtrgb+BmdB29+b8+nSf7Yl+A9Cwcq82o7/3g4IBrVpEEXygi
UfG0tiD40pVHww8/YrApnqpr8tZK7lZO1tr6rbg9B/evBtw2vNXu0SJe5YzzIEVeb+xMcuxxBfor
TG828WDu6FKG95T7ibCCJwyLt1ft/j7q95J7bUmU/SgJHSzW8TkiqMwlw757eozXJMcrx3m1hBRy
4N2NoZfChFxnHEu5SzWnGUgbTRBdV9I1uMvP06a9KQEwruZd8jSgVj9GnHG8+RiNrKnilK7HI9Cm
ffHUUkx6AwDzP0spaGyDA5kmPVEd+X1XcARsKy1eo15bBYd5XldPvG98rrzqigyWfdltsQ2BBViP
bvnc3HCHosLM96izUOtx5092ts9TfDNu63W/hdkZ3Xan+gzOiw5aNJ3t00iofPQc7WD8uOH2qu/r
HXGBJDcjoLE233vKNXE9x025R11Z07p++Uy8eof185GaD9dvNGVNzFfJkCKuJ8I4TtItSFVptdhF
OAVxOLMx2cswjbjBYVmZzXWv8PTwhEHchwl8LvOTH+wtahzoII/ywfjEFTy6yX6+w3Di71CIzOZu
rPbRbXhBq0wwbHEaV8EbRRLsny94M1eYkN+iTXIA0xQduM8p7hgwseYKD8l2n91th2plfcSMUjby
ad6H4XFbmJhV1tntW1Fe1LvuN2pv1kotbTvyvnaIb03QIg5rrXDc6r25je5RY0KKJrqvflO/EvSp
yjMjXUpZVb+JPOqT81opibklpthEfnVDZKujv/dfBtrQ9lTBDcags3ojA4Bg7N+RfEYL/YFt28QI
QbC3UW2TJ389vhALT7j0WloQtvkeJjiVqHYVnsn2LlyOiexaeLXkMraC/3jNjf1MeC4sAgSiG3KB
T+wshcda2QQHmFTTU/ja3Q1eb51ZO/ORTGA3IUPqw15b84p7IzV3NXsLXIr3Z08Hk6v3v4qTwiYi
lPU1QbFFRiU81BUKrQ24rILUsPmGYyTayPm9tiPY70lZ0w/V7ZsWNM19TL1GWbKTkQXz+swjomJk
0w9XcKureLliPKBFNk5cAit3PAK75eQAM794I+uDSJRgwzqovOAOLXu6HT8mRqqgkco15R9O0O6y
7SnVFO/ZYV6NO9KA5C8NxT47yinc9jt92fdKPMLdc+b1/rLZI4Z4sXpP4TJ9fENOQe7VXfpAcOf5
nq8oX+sHfvDyo0+cekZ/H4U7jrd9jD5x36D2XhP4vCNCWPwLhv38gVzxGGy2zROOA8hg0O03yS3W
C9e/yy9ElD8FhHTqu8UIRNkOwEHhEkwyml76KROZbl9n/Www2PXiLd8AvBnKZAbg5ApD1gbjnrix
5KH8GJ6yK1cGTiMvpGAsIUSgWfF5n9nPubz5B0TxGzBrO3ar+Mv+bZKjDuOt5hq1ZRdqOFYQ17Me
uZLyA8dVdqd8EMSis1aUD/UKEobTeep8WmRmqq5PfQ7nefwAEX82ztFhjyQ238Ifo2t04PFgVt46
a1ckpoA5sW7jgOiFYOXfzfvoanQEyzXlpkCeifsF/E/46ABpYB+4TR658f5oX+QnDtRruJY4qx+0
Y/UWryuXkyfnDECJgLM/rOOAUjlYbYNj924eyj2HwWvw7r9JR0Dsx2BLNilr0O23XGIPRXOpGu7H
V+lFfQ+OeNZHKiAuIQrixLTm5LQerS2WifT5QhwLzNMV6mbkyrdsnObJhiW/gjC6WTaixiWDtvr6
cdlNK8TBOKXKo73wDDecHRfc5qqFFfEOgW7mXBewbhrPjslScO1LeZQ4F3LTICkUKxgOzcUb4lAG
PAvaIttNGFr69Khz/ZISWIhr078hDlvVtkq2s7oHy/bK4QG0J7G+sCbkPa4tgEN7Qz/GOOfvCeBy
r55tutLuuJY9DPcEPjrOakLKQAKGsyKnik2uAWdYdW/1OdzGzqXcWRvP31LNWvtbqE8ue/m9to7A
fmyGu/HsD+eg+sCvl31W0mOdBu74pXE3qWr/i73zWHJeS5L0E6EMWmwJRVAkk8nUG1hKaK3x9P0h
q6urZhZj1vsxu/bfFEwSODgiwsPD3ToLKOqIB5ScKC47RnQPDxvhmMJFrJV2Dt1mLhd78wPte/Q2
kLrY98ZHbjI5hqB2epr8wvVRrXNXDOjD47gCppqNGxAnbaC056tYe/hC+SU/tnQw6TDzPRkFK3OT
WAvP4d4a31U0CVhA0YFtR9rnXnlJnVXdK5/sbZwnBNKSgd3NvGP5Dzw5OkNNnq1HuNI8oaTezABj
AYEqC+/CzhMjVHsYfvByf0LPH7H5mo0D63SbgLoe2TweOtXRHhqkj9m3tQOtvdHofq3HMaQcgwMN
vYWOpPljZ2dAyfITvEQi68zVWWNOX17p1MWl77bW+9pTf9Qfod7jafwz+YpJGPFWX1jnxkvm9oHY
7fDcjl0ZFyWuZ92BruyKBwn/IZS4eheQuMUST/IzmpuIc4GgI9SL2SvsCgtKdjFW/LQTkAJB/IV4
R8ZshFoESBB6CGUgs1rlGf7wBUhlzZFr84SHML2LZptixbvxSvXfVO/m0WP4xm/UmP85Hux96OwM
matyzT5nQl0FjHZ+EUg8jrhzwPREEQt94yloVFpMGTgb6ZVMcFn+Q/aMI3TqsZ4XWCrcS7N7VKe9
Fp00BCNs/bwcRHccXNTFq+x+PqK6C9fG8vrmUOTonf4I6ilN3KJ03hNIaJIrEhbJLnQ9LIeQHrfX
V6Rzhrv2fnnCDWySPbF6gMvcYF+ZOYAq4lOX7AVK6lyBTpAWKPpZ6W6L8BzOb2ZiV/DxiRloB3zv
xR0R4UsPwkwIHiO4a8tIwqD+aHmG5SG5T4Cx+NFwIUBdjwiEMOe1C0CjcRg4BURCjNSBNNOcw230
mErVU34TskeKOoelwZ8o0D47ToLpPvcW2qdhTZCEIXtXO9J+rPdtcdXjw4w9ZPiYpzhVkMLZpTNT
dKMfmN1MpiGtBOD43GTdxBwJRi+nCVK6EM5wPvb1gc1u+jF/JtwGgWRbhxYRy/Ab1csw4smrxxj/
mVjwag3ZZlusXZWhuVCkjXBtMtjb6KDaKZhkZLg17+HxQwIvUmcefskTJvbZG1gIOv5AjSg3UKNT
kM7XAL/pM3fE2s8zL7Tgl5ywrJqRUacvO/Iv2/TbWxfcdUrLpxyTFY72VccPaVAae8nT0QNJT8uy
24IwzhHNodKzXKPGy+MTcHRpkbeeMjgoqD9jD/FQZBh1kJAIOKiIo02MyH9pjtY1sTYPYP0kGkxo
xzlkGedyk90XmI/hVB1TS6ZccozZB9UP07hvRa8RDxzZcCtq9XN6p1eaRmUEfsllfjiVZM3+2cjg
FS48e/Fec3WKXyf8zti9Ih7VAeR7+WGzoYcNJHhSPI5pSseY16jJfiFeFp40ry+82NrrGBO+tJJb
xN8h+jg/HElIJFVBMj9y0ew5yOgp9SECC+EoImBir1vz64z37yPHA+fTrr+wbsyDQgnbu0j8Oojp
IKbSjMDqDV92dnS6Re+ij+yjP73XQbV7r7+V/fzyhSiPjmy13X/XKjv4TiIpTT4SNqblzEN4MYhp
mKLPwALdrr0nl90n5+Ka1jQwo4uyG0jvPoRbGjnzTWeQPuhSvcy6m34Rdhm2wjFmnB5rrxYctECb
JzNoP8cX9tLSaa4Jc09iEs+t342kRlSTqCITpfJveSnO2YEb2vU3bb+BB347edvBC+r+mQoe2w2Z
XnYoL2W9nx7m76G1CWkSedxFIr2WCLEiQrCLG7fo3mdmZU1bjgexdUcONSOsyczstgEFleA7BIlU
Gm1OGfXc+9hppvN2kMw31hafRObuN09sY9V18Flw2DNccNYw2bNO5Y3Fy4rMPWrl4AXs6TN70E4m
fJr2sd1SBA+kEx54zLLlB4HEbxpZkFcxXCN0kNtGDcIDi/oVn6Qry51PKUga7nuasL8Rfyl+kmtx
NY6Vb7iEd/r573qi8ZJ+ie56sjBPJHEkyK/rfX4Jh0uZvq3GoZM9bgrxGt4Oi5H0rgJCICzeCqbD
k0JAZb2kr+TkhkfjgLaXfwCYhM/MDYsvo3aGq+wS6bBBlh7mLjyHcr5navUXMlXphfBSt/s3fOoQ
FVa8ixjwxA2/vYCV0KEH8pR4ZeOKRLQMDgr0iS19ARwlXUcsClhNRT8PSVyQxze9TUwY1Zd3/a2r
PVZNxP6HhtaZoEmzHn8MTHdd+WmePJL2UcGNzME7x5cc5L6qgDRDzFwlu7T6JSl+8RB64cP7ybOY
0RzHzUYLSXt3k/OKXPFR8CokgDiqtVN/vzFAH6a7PPbkIKS1jGhWVe7xmhTfdLAP/Z5O9O6HCRSE
Pvcg0wVks2UNCA0EdAB/tKeWpphHvF+ErxAvC8UuIC6MLtTk+5EijmqHIC+NE5300ntpvjR/Ok2P
sJtf2qeJA5OkE3s6NOfNXXy1sdO6tcYLonQYMn/MhxTbG06dwnOqxcFXCPt3O88cDvsGgYiP8He8
VdYJCV6pxgR4lyU3Gl0a3WElVvrj1uaNUfR4qsfX6YPzjI95L3yNWKh/e6l/i57iB3gTOZsq/NYd
RVU7e89vj5WtRKfuSjQyvOsc15Uty8fN97rYlRCdmbfGrieOBR3oflBeiJEEomnPWXGb/FGOvvVA
bH4sXDJM6qLOAIYpv6Ea5fEgxewuulumYJC9RT6iPJWuJ6giskcywfFc3ogFind58R8NqmHM1MYG
AQHAAOlhn94loM84rTrNT4pNuJc73XnJfH4qykd655I5EChodGdxBWt201OXdUxu+sLq0J3Ue3QG
6hcw3xpvGjYe4lCzOxbPZn+Z2wee+lmkADwcs5FbvVgtkUD+WXEQNGBwaVQjzXYsjJO4vILQlTpy
laewRLv1k/9AZCwoONv/7pTwiCvvbqqfLOM6d0d9i0P15B4PpH1d7R/RUjfj77xwRuHIZwwg/n74
W16Y9V9gI5Bq5303BqZB173DhnYix9/wEUwZ9iF+02ysKGZX++7BCI9IKdODEeKo8AZORwiPEfUL
ES/ZEoAl8jWhjWwh5Z5d8xT2wOd2/9K/8L8NcdtrL9ZDg54JiDN2BvrbIOxJvO6Y9z3Bij8i7+n2
LyPbz1q7hGHsGhcyDbP8EGnn5ahCH6YanDk/s6PyMcDXZG0s5phdnfA38dp96qUY9qEJMj3zZp8k
l4g1QOEZLhH5OoCufNRwuSbb3M0vwh3HUOWwqeowTij8EETRshntC1AbX87u8NRt6aHZbwPyzhV1
ExsphTDEtbcsmhMRdhg+VRCu/3bA4sx2eyNXr290azp6ejd/MlrjC7EW2xrNEngQbrOPTY+4NHwb
nuIvUhfiYrBcNsiENnXP2MvpkcTi+IPDYfiWqDdCTJoqEmpCHfXHT3a3+bWQ/JHX6DRZHFFN7M41
0sc3QA2W1h1Rex500Rkzn2HaS5zSL7TWz58SRWwonUAzoeRlfkBqv5sTuCK+iBDJi4hwG1nYMTOs
XfqIXHKS0Q136eCT3zHISWOnYIUqGhbucJ6eVHc5NM2OuNpjkSmf/Q0u2QnAowGtIQA134jucazl
S9B/UiFCCgnMihhB5xk8R+SKsDpcghEJCj/CKLCmdtDCf3PLI6LKdBvIHUHfycUcqfEJS2BG4G03
gir9TNoLuuMwraJDGrwKNzBRtgw/iw9ASlwWD0j1x+knAs753YxhG5TpKq9a8TzZTSmOfVwDE4Lx
OpAkhW/LdFZeykvmcra9MWxi+hISZ5F/myA0GUYgjiB+0sH6luAJHbA1bI5WT/Mn78S2gkkbuBQn
/DRccthTjzpJrW0iBlSdlE9VPspscO/xDeGxeZuB2XOYkiS44TnNLobm82Z5h0/vnczIkFvclP14
K56pJGOo3NjTc8wk5PV1dNoUSD4xPLFuWISxiKmyu/DszkxwkCaTw6eqQRRdBoS9qyDEylwS9S0d
gbsxuZaJ+gAlJR/FGa19KRafUhvFUPLX7JHXAuw0BBeZK2uYXvo8jZH2Wvi+QEKk1Q1crPuYiK9x
+bsJq1Zn3iOySSYxMUytz1uhKhIBjmovVGdMNLXfKuG3hx2DHg4IU3IAa5/199Ly9GhfqwGRc6cc
C+1FYOvnmtGiKFt/ifZ568/isk2eZMs82LJJrSG/QJFgVpbUfl2eA+1Y/WUdSdvcWMAUy+Foz28E
JjibKH8yf1z9JjTVbrehSMxn8HSebgNA2mxjw/32yhMfyE7GeNRsKfMjvy1alGIQd3JBE/malKt6
EmdblR5T+qlVDIcyu2J5x9/1/M2gDtMbf87nbOkKfhs73M6Is5Qjw8odcV/o5CsjT8QRlD2XJFGv
pwTGr1foNVs9xxjvOQsZccZLRUHe8lJ0ROBjk19h0ugYGH0NgD3kxTVPEYjyndnJe+IJx7mHYmwl
vnLXOWBjkz0D+/MNlw+y3m/hiMavZHBrdkpOPlJqCQtOqpmaQ4pSbbOEZ8a9kg3ipkDkyEPlnGdU
kZkRADQQ7mPFU/GG2oKNLyKPeKDILnMLqXQrdLh6rpFHxK7AVAo1drir0N1QVfWbd6uwuaOv2IOf
QOu4KPyqwPZnM9pLYGijB04CVDmY7jZpTVeXXpkrfAvkKmvbe//zk/kEjA24BKRmwDTUHXfGnCQ9
qZVdy0SdXC6Ue11gBPUkw/5cBww/H8/BX96W9cCw8vdUxrcHGtn8EfeONTmPkdth0isuV8Ui4je8
hMcx0aBNaXi7be5Wxn9xE0J3GDqGgGvEioL7X3HJi2zunD/iepkE20PCrWpwSphtmAjsENImaYy3
8o24dKfwQLKB+y2bEbfJdDAHZzlP73zweKNKIJAxeXwut8N/a3fjDXVgHu2OxwMunJE1q+rN0C6s
Ck0NWPKFcuy1YKAqoGG8TBFYdOC/8RB5s21hJDYLtdGcoaFY92gcVfIf0+PBskD4DF7IY+cOuc3N
Z8kZdb+5RvIe35Rmddfiimg1LxKRfJKJfh28TXVu2toXtb2G3kxV13KkRz0/Ap4IGWDCjTnPh4ew
ngWonO5i3Ke9nYsOXlDcz8RUIh6kN+nEY+C1SHZvcxFiCvAzbjAkp1BfQdwJd5ir0Dqfph+txWeL
nnObq+B1PAbJxGSG1kBMepGuOMcwJpUn/iAWT5N1ol7H/OBRzghgFvRQ+3wSNfeYJuXkkAosdYqA
1nHaVp9B2sdVcdnricIGyyJDLI42Rpb1PZ3Mqh219rYW0cV/RJsa1AMJpLghbIGl41Niwy7c8mjX
VuIP9Nq5OtaxFqN6Y8+Dh/6naNl1IaETGjyslsN2Yg3XsX9LoYl1yIQjxa6eobSJsocRViefMb2N
Vw9d8UoMKI1bigtjLJPcSPNE7YVnzGWO4SNrz+hufMvtbgyu2obDQVweSnsDeRXBkUbmLWWubWAR
XYeiI6OrBCWcyRv8Df+ucEFwsA5nTiIXo87BP0cYwrbQ7+FUMj4Z8l2tnbU28lHm8xzAdePOFgFL
i20tMj4ahjOFXW5VJ7u9V5/B8BgNTD2qbC/JDrMQTgGe3LLgMmBlt48Lj0fHQG02ziisrl4O4ZOB
ZQfi+1Zzt0SqdNHAYNT5+4w+OMxUVAKNbXKwILtdXe88MLlv7o/nyrQMqduhQ0IClB+tz+Yack8k
TkxGmrKx8f27JO5/IwShUAKRVXdDwHykFLbcFH5kgs1a8bSuRz5+mwQjUKaN9xMtMqDnWuiroJxk
ZTsqF3Lpzoj4tUBqu2FcdpPV2D67p41JdoFB5/SQ6K8sRusYf8FSLR62+YqxK0mqSaMVPl3vm78r
R15GmoFIDnDU9JhZ+CqcxBl/WeFFhOP5t+zQaNDHbaSx0WEnA+VD67/1CS2UDiqcUzPHShx/fRwZ
CsndBlzHhsOuLVt7jskd2Muhd1FhhD3loA0WLsdRuULpbx7B2WByWCYuoSXUKBCiq4HsBMtgWz+q
3aAvLDs19Lt7xOgrNEFMh0fdNMcWe8cRBUDIx/Z0Fz4zoqJ8htmFNg1PmxVQsYcgv9PtdY3+h31r
fm7zWrnyLAFaRQqilD0bpIMA6iG9CLm3iYt1HoRLkFx2oBKYFDpXYW3jtiwm8gcAURa7Pyl+c2fA
76c/37LRoyrGvab6Re9kkcv2XKkHpiF3gfcnCbRAoM4Cbd2UpOSddLdBIS++6yMI4F4ksnjcPvVp
pWClwcg006CaPoQvGCtsY+oP3U0WprsPReV2jCnhjfVqtNe6c+AgbjNpCGCWo2ykEaScLZynGJ71
qER3VPai5jjGx6XEAvsVG5ut6gWUgI5bQoxg5+2BvUoGcuq3ec1azERb/QBGsCjT+HWzZ2LyKJiy
MP6BpMrEX+5YgRpYH0GWgQ8wFh1PHEbYyTHbKeJN5pFfsbVvMUccdFfhk+/NGJdr7OgeESzS6oCn
xkleipz2ByF7yKmZLdtd8Mqqtrdvdace2F39ElMwyNZIm1mY2djbuhfgfr6BiPDxRuew8nhnKk6c
2znHqV3JzEaK/su2gWxndg6SFrCTQFBeE6csPabNoF1ZlpDTw+65YaPvvHo8yLwV/gYJBk9fTHhq
IKFyZen2CZudw4TCA3bmhiA7sCpw1lsbR0eKhWZy1uU68sDgwAxHRdtHE13mngh0Hjk12s8UYrDC
GY/4ZwPkMNxCeQ2JuNhY/jYjFmt9n78xZ1hSXBk70YplLVfwt52zGbFz8IgixNvzgIfGzlNAWtFp
YKW8BFHL6T4ghLBBcd4JWsDLESMkbyZeRmIOzlphV9KFbWzYpBXhGRObO5GINAtzZ4t9OPsAy/iW
MSQ4Y7XQIitn91RwNAvYfisy8Fj5qyKiMQfOOGKfHHa05KQzOmbqM+ZH1DO3eI+3IgTJfLaQfO3o
74AgnCK5VY7MfpSFxCFgzYCn5crHA5wASjJEYty98cUmfw82SrJOvrod3zBPgD9hFqHRudEM+g7W
XwDTAjCZw7kFYcJfe20RAZNMz5yRILI7DH9o+GTz0DbV26ihA1dp+pnB/FPBbUuqRaOmo/1VssE2
Wyfx0DYyLOGUCEmf7lYzRwWt7I2Dhr1OpKSjU2QwOZdJTPxaV69JPSsHPLSUg9XgBCKmkKhKFe0l
UX1Pe9ooin6RDxke7riZZIE4xRS6afNFoKktXaHNcL4XjfEQDWGEc7Yss5ImRbRHWpuZ7ABnrS5N
6PBmlzrRBU9aeSLdpD5N+pQjc9MZNFbM7Fy9quAd8dioJonU5nVhbr3Xxqp9t0X0MYUcMrXC6Ryv
hT8YbkpcE0Um9g+QpndTb+EPZUi32VQqbLj4y78/D3V98UJ6ev9+1GZKQZAj3v5+VxTZsp9Bbsqt
LaiUEVNAarI/TA3qe+YwnpKt1zL7n3/kv57Tv+/7rUF1kGucjBoWbrv1bkZZ/K9/lM7XtIqjZFoa
wg3x4d8vSPX0y1z0wcXqkyLQ9k87LjSH/vv7v69GGj6RCCmCZeteTv5sQP6+zP/am7FiTjEOQte1
gdkpZO3izOrc0v1ksEYS+P5OH6rQzbarN7dW5LbJ+hyaHV/+/fCff7j9NcxOfvPvH9ZZGIwtOVjf
gfW0BkzIv0/++wcPbJqp/y7n78u/H2p182KJVBJnhW6lqBBxg1M56eptYP/+mbZv/6+f/f3i72dI
V+6VVE98xcDh3sCYthwjhD1XlDAnhGuNOBLYAZrnVpS7XdrEhtNT35CjbnLEUdNo9Ydlbp2G1NRd
pHErv8O1cwKZWSGLaeYGb6cgA+X8iw9VS+YXftJ9jO7KSONtaPXu1GgURlY4bSkQWmqMEAjGMrqU
AkQZRV1J/bZGurgD80RKlpC8o7MJ+98FRzVMjIfNWmi6r3sO5FHU7KHMazjNCylRftcip4U2mZoh
SW2ue2s2P4vu1moAglorlY8ipZCEdF1MisnDYS5FeqWmEAJIorb6dZGleyzTKl9RIb42U7jrUZey
FziHvtZiUIKNiE5KAD6HmK8So9+cqBxp1Tg8dPAqa1ArM8vDc10MgTYGYiIpFOHaxgnngaqhSa5l
aeO+yydwqFp1LZr73GJmpKMFJX2sW1s8npzWOGWR1JKRN9/zIHBAR4RBOmhbVFNMT4WMaj2HEL2H
hk1VIXaklKxQoCqz5nWHPHDBoKJqNo3go5aoePUEI6SQyDAwTX+uxD6AT5/oEwXalPy5MowkkFY4
SBUoM4KZAInYEoYpotEVg9Y2kwry+qxY5A7lTLQp4p9GsyIiw3S0ze/0B+KfYoww/pG9U+LXZsGr
Ix5ixK2HSvXR3P20QIA0KdP2syJweOUEj3FJAWYArNJD6lEr2I6YrBOcthRdu2ooz0Uj3+Qt66IV
IjCBEKF60UFrwDyysD7BSbEdBSRr4umtGrhiQcggBQrmaUAb707k7DKG+IDK1UpgD9mzjrM3oyca
FbVPK7W0UzRwwKFDtylhRi+STmYIj3kIBHk5DvE4Ow0aFEdLGWmUEFvobFrl5NIW3ksINURTmZ9p
B5uqacQIY1TOpVxf12mAIUWhlxaU9SgZ2msjK1AJRsGvhwSrocnEmsrP5Si6TuWlU3TrBdXwcUW8
ZFLMYzHj2Z5UiL7VGq5/qI1rQns2DGSKsqZ/1yNN8lC6havC4rUbwbgOUsK5lywJLs1msk0i8pzE
GEFzjO+yXqfdOtHblqrqdyMQzkW4r/U68YgwlqW9qX64GLXjGZ8gdmwglT7BpE3XBXNjY6J5Lx3e
skSgCrT2mZdKnL+L+m1ExoSEDo19tH3cKWjEHxTMX6MqJ/pfwg9N0WnnyKYzOgjYfT8WjeGNqmSd
2ro50U/TH+lbwc1Q+kUAlAaaGuCMTZRaA4SkXjtqmpT6QjrKLFe3L6TmIK4PvU7zbIcB3qGEHEGb
X2COBiw2eSFJqtPcbvE3P9AhhTptqH2L2Dj6RaX7iPlyErTd09SW75Oe09I2SP6q5HfbTKdT1xJd
TcjlkxEvn2ZWJ46cxK4Z0/I20aLSINA+E3+r1l5QpP2U4Lkm6rTalBZcj3adsCjiHLH6MXHWkGbv
iax4Iy1CAzEaOmDRpQ2EgXhLkyvRkyPjUNQjBws6W042xI1N03AgicIaTEq5XNU43qe1dmSKFJ95
KJ/NEvJ6X81PSIH7BhLltj5RWZs6YEPUT9Vu3qtmLxzXBJoGzpQ0gM0rvhtm97SI+RwoonJqeDRA
jrC/o9iyl0H50ZDmv9JxhZuKRVQkScvdTH13wkNvZyXaetFU5aW1pA7kY02CFhd0oEWAqHbpyQlp
wtJrjNGEdpyDSkJEuYqpImPSgwG6Uym06YiNflvofz0skTr5CYKm9oI6w2ElkNHz6jQktXIdmvQx
lKzGYzPOAjl90qNKvOvD+mRFq3KUqWfpWSI/9stIUQcqVtfisTIZ7/NifaNTnuyLKflFNBWtXSV+
qpyIltMALwAhWceTVVfnsFlyH5uNhO4B8QOnOrL5kHqWWbcnsa7xypPi51IfyfOoZCy5dJaElW3T
HCeESlBzlIr6mVlqIwdVY/3Yk56PmKsJlpa7SSdQBYy0myq0br5quktL6U86h6e0kxXotEVurzVh
ZzUlWE+S7eYZZZdGpQxkZpJ+HMLxsU/lLojo0KHwsEEk9A5HbZqck6zxVKP47QyJ/gDpK6RJnSbQ
aQo6JclQHpRf+iKaUJPWZn8aa/zXkVNutIWjVpV1T5tIj4xW9Qoxf5ZGBY5Gt1wFI6IopiBQV5iF
Y1UI0May1Z/kGbfFhq1lUEfZm0RUNeW6uMfi722u+ktbdGAE2axgKzCeMIGO/D6J0ZvUpxv+oN0l
NWwGr/IFGe3zoo8Mx9C1EqhzgeIiKHRGy2Egz2NOaiG0BywMKDHrgApNL+ePtP9cpmU+oRlzhzyn
hYRMQRcEAX1T4/2l0Sy5k3C4iVOh/C7Tys1TzSV+Vz9Ckd5nJvtDqUpA5YYZJEToSMVD69Dj4YS1
+oNEG3JUthYlE7OEwO0IVZfu67F7sjYH3BED1p2kk2ytkfmVrESblTlAlUGXMGvlKNBFIM2sNDRM
B9zF8rKZ5FAaoZr0MUzTqgebMxvWjCgNvmpUsMzT8UzX45yVvzTu4xOgax/1+tq0I9KrSbiJ83H/
Oh0v62olqP5eTK2A2zC8oSwOmXUhG5CPy5oe+6ZFcBO/dXjD35GmE5hHbf8cCw+TBh89s7oGS8rx
O8E/92ZRWRKrZEBOwDTPUTR+RZ0R+kKgaPW+qSndyv0MDLBWQVMQ0mdScYzbQr1qWfcl9aPfbors
jQkI3prraxJCxGjoEq6XhWX8bnSdq0Zr72rSSLkZ4fJGWLM7aT4vShKfhpoSqpkq3iRZFAgNkhzS
cAwqSXg3L1/MBrF1io23NkFLWh7eOHAedFPGzn1TlKiR8u5nFys57VRb+XGW1p5u8w1jEqvbbCVV
kMKDQ0KTm5Rp8NUA6BVLpTyIAjXy9hjoNictkdcL3rXNGWECYH1E4ywQAjMeO1ea64si9fopsyi9
zjTiZDHOOtMmToxs/adZoc+P4DvsoDTzdV0Dcp01FB4mHBcmw0FkkRxJO0oznrsIt79gtnpZh0k/
S3n7TNs656QJezOlIV2W2XLmBXAPaeX7TOdRIhQBq0lG126JqXOKU+3o0hXErM8LzHz6pkAmoDyX
aofnCHagu0lH2j2PukM6js1zB23Rq6mvo+7woKM7igJAzSPLCehGkSo9wvhAw61a0ryHm3s6kA7j
genQ0RXgiSoHqmVhkIzL5oAH0hZ8g5wZ3fhIalr7HW3Y0IH5tjDz3s0z7X3BLMmJ1faI7DCLQ5Xe
W7W5FJstKeLjvb0tHj1bcBqNGFwNwWc4uYSkQuGV+rx4+EIi5ZsQRqCmE+QDqvIVOEiYqu8Vsa+r
FOJP0WLbOYsTzqU4ox4TLLstFmktR2xjChM8pFybT4OEiUthIpGLTKjONllOdFooJr2yYfeoiLl5
bkaQ3UrGGyPZ2hAgfJaSJiG+u96J4ijtZcQh9uTTyrRuUQHU9SwSvVldoTNCCCOhPkhZm12HxErx
LKC4nm1tkVVl4OOmL8oJBX5fKkZk6jHGti0kivWJ9iPTQB7YRA2BvrwR9V8E8u0CCTZVWhXCE99U
sAegEzp6NjEJttcMJ/W0kl6jV/SLejslqHd0Y81OHbbENMGVnHmyGN4tRrb1C1A+CbX8SRTBRXRV
ku5rk2ZYldAG74pidefOpFNeQQtCNSIPGmDq1+Fa7uMerxpN+mkWIzlYa5WAnHTvg14Hq4CNdtHn
k7dW0iFsYW5bRocxDzBaGXGzIrrivcLD7dAdb8SVxFBDfh6RYGhkC9wMIRU1ryq7V0HAZVCRR4uY
JW2DdoGOThYB5JTA+u9XBLTof+n6O0Eeo7MpphdZnYRH0l2Fs/NrbbvGVrvjqCcgNia1xkF4qEoD
AzkSBWOgqimGHN95TxW9NO5IhpwyU76mLNbhNWPZk6pFSdkBqdmifx3D+RnYQSN9MtnltG5fGW1D
A4VVn8JBmShI5EFGcn8w6pa9pYkPHZV+oRVDP2sydIxzHictzb6wFuUOhfstCxXHw9IpECcjaoYD
oXOZwwyVFLpPJNyDjKJX7tVpDEbgkTEKk3O8oJ6lWk1zx/xkO02VFednkb0Thw1X1YVvzJnSoykl
r3PCsSrGrEZmCwuaEJb2obn0WqnyOmivncQ2uuiolNeRavKC9q1SJgVn1fZdRDGcomLCEq1rKjnr
q5SIT3FKqXAdKcubFg7Lck6pP1wWBGnL5h2BY8lV5ogiJVzzrob+HzdUP+J4JO0qsrs5UW6CMY2+
aC0GdY91Z35O0aa3HiPslgj4neP3kbttfM3X5XldF1rILADgoSruyq57WuNyL+RRdMu1l24cv+bU
gkQbk0rWwBw4vyb1Tga7lTvx0KEv7iwwSKRqhq9gHkYzO8ftSZHE93ZFkqFQrKOB2sDO0nQT7u34
0FnFeM3E6UeZaCNB9BPkPLE0pNyy7KYl+as+PddVpX2v6q1Msmsxtzj/litloHTeis5UgjqsjUQs
JLBsACfX+9+xsVDCs6jloVszctKvlo+CEiZBEoxG9Fs+hJXKgoT7+bjQeybA4XOl7IUNa/SGNIQp
WbK/12PylVT5d21EDahuc98i+I7yNo0jnKrGan5bnSi5+iYNkvTr88dg4sSDDqJrFQwSuhWV3ygh
PAC3zRP5XmrHvZGh6VtOvVeyg9uDNJ/GMVICOcKfJonPa4GBnzUalC7qdT+jroHG9ELbwYBwRKIH
hbxhLltj4tQCYix9DSA+NLj6rQRTcn2hx5fSRcPajRv1tbSsH6XAMyodus9S54nLSVj7y6pflFwC
kU4NrxOIigxyu9qklUYV6AYcyoYWfQjjs4oSiEXfFk+d5aMiiDwbcD0yDahgjGU2bFoFhGwJ70ar
/k4oU/Z98auF+G0OOj2oLQRmdprQEj+EAjqRFGGyueTUkROKcYKK/2fXfpYSXVCh6S1dUwWtWrG9
qqRy4Ri/DF33Oo/resm1e6ug0zgbMM9E86OEu4iokiAQMXdg6RbvIeTdtc9QX48nRGb/v9jb/0Ls
zcRW7v8h9lZ+Jx/l/2Gjh9bb9jf/0npT/2FYqoKNnmWBgusm2nH/baNnmv8QLST1VVEyNQz2tl/9
y0ZP+oehWYYogohIqq6aGPr9S+7N+IfBLywE5CzTkrE9/d/IvRFFbjaR/2EjidybIpm8nYWjFTGq
zFX8p9zbIHdxsmnXI/Pm4unj5zp+SkKaFJdwibMdonR2ThBx16XEgXoKbqwuFCEWDLZyNZUdZVZ9
8psJKgDypUJPbD5MuV+AgJHkfuDQgTZSJn/qBppTaildW13GuSVLPhojjkGBYhiUHCjHqgJgzDdT
rrSAzTTpcAtYo+5aUSjFUQ67hPm1HxBQEemlqwdlPC5ThMyjvFlyNXi3GmxySlGdrLxkKSzjaVys
jN4RmHy5KZ41BPSorUJebJr0c5F79OlU6NT4geA1wwFe98ODgAlsa6kdNksESPg70Cm8sAcoimmH
MgY+MZ5Xi2a8V4jje0sB475u8yOY1I6X0IcXTb4QQWUcRoluPIRL24pGCLX81nTtLc0LG9C9drO1
/h3BwSWPUkt+HCoQI9a+5cgxEFpaGD5nb2rrAqXTMFIZ4pnS7SgB5NBrkAOy4YNMX3JVFzh2fcSD
9ZNBxm5k41Tk0D5L6YKDoOw37BCrOjXPGq5gdZ3th/y/2DuPJcexLcv+S8/xDFoMekISBLV0PYF5
eLhDa42vr3WZrzJePatuq563WZonnR6UAK44Z++12xCGwdie9Lg71F2PKzYK4ZqTjKwW+i+iQ9pz
qJvgx2A+b4pAvkv3LFRYkTVQqbSsRFiVdzsbkC1lEOfk+KN8rToSvc6OqgavA4SQVUaw/Eqz1K9O
tywC6omEqBCwsveZTzpMhWy2blNEh2/KdPNcpdcETpPVKzECnJRxbcaJ1sBS2WatdJO0XFlWRfLb
rOig9zPqCMeg+x9LQ+BFVnYregw/oaLMKCjYpMYgkVYESl4bGxkppCOmyjL98gsnJSO99ODgyAtl
GIAtWVKziWzpOQKR4uS1dg1DvApdn8ENmUjg6umHj5B23ealGAtzq+JToeagrLRiaLa+RVlJNcsD
nGPCDHzq+lrVkcBuIKqahv0kDwERZ4rjdv7UYaI070NSlK9MkeQFQY4KulWZFjpbKIgYfaDPiKrS
djWHqH1YjFNwnRDNdsOGTJQXMhvvzVzmVOKxp6pNs5ZSCzeTDAnPdCZ1qSR5tWYWlA0d+bNGpF2Y
6dgawvkEXtoa9PGpQxfn+Mygc6BO21hivd9BCJ9UyWuY6EHrVWeLMu9yzPFVdxntb9WyDkqRrMHF
GGAk0mE1yLDuI7n5jGaTeWrCwjXEUG26DzVm6z+h7bAjzCVJW94kOzAOaXWFSW+fkhidVhynRLD3
crzqre+E8KrtkPUrf2aDoegWtsk2+CUh6E+aKfScOfuCYUcAkDR5+VhvVI43ksiQkQbmj2awL5Np
A+RoTpMS1IFCG1ZTYpMdq07NnfSOvdGZlymXsfvqhQH8rzXXQ7QcWrq1gCrf4qnax52NIw5tUGfP
X3lq61AwzCPZ7QgmxxI1ZtBeO6P7TuTAAVvcogqJJlhOEikPFrvslhYKkSj6rTpqfF16C5egzzvY
SloAMOugqs0pUACNBdOprQTQOaFPkAERsHxUUgXAO6sUOwgjsF1K85u+jY+SBmZMM0vgLX23U2Tc
wKVSIFrLiFDvCN7h7NiO+bhB2I4tKjCpd+cQKnKLzA6bDQChJAQDaEc9ZWiPHE1atGxqe0W7yaX1
boAUo/2W7QfpNVW7CFhF8irpVJBYovTLaZjQoSdwE50qYPiDdZng33RGmk1ymzNGmPjOZOctHEbD
zRXcbrPa2x7L1M+gUk99FLLITArYmaWFbsWQVmEC7mKIvpWiGK6OkwNRm21SKSV/rUutfS+Q3we0
tTytCC7+3N3GCONYYALlUmpSqBzGcYUlGjL1mPUZRRXH/gmUCE2R2j2XrSj/RN92O7aemdEoGYzK
jaXR8GK9e5szJNCz+UaF/VjI6Y1C1K2Vq9+6TXx01Gft2hrsg58y5UVEIe2m8azIzdpWSJYNypF1
vlT2SCdHHPqdF8wyXQRaIqV8GpqoPHeK9ZyHyny0FVLF5xLBhla9A/Cmqq5IBy0hgzwp5s+xiktv
VsJvbS7GQ2z9sFsCv+Fsc4lYdtvUtlOpuHmsdFdLS3EdzmeyFueb7jOGqonvdmOn8i3E06aeAWRW
DUlL0WCcY2cyFgYBcDgIcXfPNeDDhhJLoHdEuln3AGynKsny2WxJNh0NSkZpRwGxI48klOfq0Njz
p6/n8S4pkxfTkoeTUxoQ/6iCGuVY3rKR5XJi44DTGQ3odtF0CYxjXeXXQQ2Rnjesdzsq1Yu8llJA
S+V36eTyoU5URv9I9dkt4fWuzXo34RawMzU+0g+HM2ITNWN01B5SuDik3TRr09CmpeI7xV6Th1+z
Rh8srqQXzazdTnd+9ZR+3bYinciKVTpymY5zoMgvkmHulID5NnLm30nf/YqnTkfgjne5Ivd0z6AE
FltjHs/CfW4b9yl2xpXky0hL6WoRRKdAX2mrJzlhicO6HXqJBqxOQVsz0sVfqflMUrpwwbbppcyY
C6WpEe1UGZ+48hSWDpqVieGsLcf4WAuOnSmZ27HOUKTEZOmUCSEXcwxYaFR+VGD5nl2aR6uVNwGl
1dVEsxW0J1GZGRN0tXFmZdokWkABsjRZfWmy5cUdE2kQJpjdW5ueM4nFyvTW1NA2W0In4ihIjkRI
rDLWT3s2/ZeAmiZG4p6UdfBrW6tXP/2KbpVpddYx6OWQbDBJ8QwLLZyst7+VwBgPFe2IlZFmKKz4
JPFTUTnlUinq3yPN0HWhFM+mXn20pUaDrmEaCXTNxJ6+m4o2vUdtjW9Qv9kKbcJSyl7ZreuokOHg
TSkGoD4n4k2mP52UoK1Vaf4VESC3VOL8VBcG2l4D74oS6S9qq6h0VDCyp+veqV/Ki+xLXmFnyJjA
n62gcehruwWIE/cpKZnwCuRi/goHmj8qKz28sR2SPoylpZUxwpckNJdJ5ZUTPqFsVt6lrm1YxNUM
bIR/EUKIsWKi1utE05ILpSIDiHFNwdlYSCU+mV6GtYmDtcBcxRTRbXsjGpZmToRdJwPwkViDFHP8
YmsV9I/sGErOPUpa6tZR21MknVy9GuDUNPsstuddO0XYTWZkNiMbS4cyBAP9CJINLcywtlN73SsK
ZkspVtc1bW5cD6wCLVApLcKdbesfQ/JFTokuUxABYEU0HoMASQcwnQA07/3QqLxRkhFh5HfVQu0y
5jaOW61GJ2JNCF8cVQY4WpbC2YuDNZOUgqZWjSSrI4KOGLnIp5Aw9XVPXzZBtGPrdeG2BSZW24+6
nSl+GAVKmDVqkX/+/riTNbayTeqbNjhQ1GrdLrFKMpjy2Bi5KZ9XKkRWt6GPSNiGEVKI+HMetfLa
6ORz1QHRZxapdo9b/92v/919Y69a9HfQyT0em9ZpjRjYLJf/x2d5/Du/UvDam2OXohKXqHWJV3/8
MJIMbuKf31vW8KvQTpGg/fnLv9x8/MvHcwamRuC0XdM6/fvZJACdiyAogL6TFP7P5/2ffkrS09h5
lVh9uAQ+psoELvL3t/TXJ3g8VVLi9800yfnrhR/3kTiNKstKbHRikNccWlpVW2ibB3jNqjVMdY8/
FOIMeNxqUur4aK7I0BaPePwBuca8tMRZRs5FtlTaVhTPRZBA+MgQqNWx2D1++HEOfywBtf0IB2Go
I8/oP3887nO0MaSblaiLjDhzr+3SjSqYcY9woSTF1vRX0pelpjRh8ypcp0QoqOKAhhlnaCsSOhyR
tiT/HdH0b/fpuo3hiITiyWLdslcrI/fAWu/0KWUFaJQgKUTAgSmuHdUQHDi5Zvcb5hjEQ9zbfRRh
BC6CHs0pr/PnxyMU6E+00+MPBVkFKRI0SvLENT1ymYK5l7DxJodHUtif+/t+dNZToeIqJnmps0p2
3FS4lo8HOaF5C4kGXjuPiLK/0rQef9Es2GxqX28eb7gU3/Xj1r/9qk5Tt571PWf04SH9E+8gbVoQ
RkLC9Ue89UfgFUJHX9ghCnuzIaKiFpK1hw7t8etf93He4RtYeMn2Mq3n3QUcxSWuOdGQgurrV9lZ
eMS2k8dwq91hnRzyhXV8HXf5IthO62rVrPDsgFu1NkO3jI31Zd69DmuPBs3CpF/tlil1t4Pjuxjr
/DtBrLvskNpLz7/XrnEFarg+gBVewlVY0lHy5l2zQkznvosXOzA4gx+5JPXqNbaXBwGXes2t1ast
rc3z9MUd3YoXhDVwJy19Ln4rEE6SOxe2lx1e/bvIP2OhQ8MRxjRgvi2r4CvvDTsgL+7x3AxhP1TM
8QIru3k5rBDxDCt6UkW9Kp17NkOY5rugbMmnG96i6qjnZ74W9IfNfCmML76eCYLAPG8d443sm5HO
/zl3BhyWCP/VXdVA13XRZMnSuulg7JMWeK7mi0kPAXjSvKVTyCLnxGv7x7QN3JSV+nAZ1hwS4ucH
mt7xIU02iE37H/hx1Cws+IDhUsZnPUDw9JJDZ1MNX4Bbqyc6BAv82EwKiNj4WDM9ElKBnYUduNzg
V0dfk+kEdGwMqRAsWvLIzyEC2mFPKzIjgYpidrk0naPNhvmLbh7ZZ1SBVHOjfPS+y71EP5cDfrBV
ndyHFoIBRO9mF6VrKz+x+BcvNp4UultkTL3N+jpGHNcteXXIvpK5irZmgHmKdJaVfJ6Z1460sp0I
MyTLjY7wD9dEPkLNmp6dfbfP1dYmCt0nf3p0+Z/+Wriqx3inXgXZiG5duppbL3mZJqBo2hmDEvmd
y5IOxy0/qsqyP4bk8UULKFcLPN7Qn1AB2r9kYE4o3WkaeeEv+ZKCvhlW/XcVLvMPvp1sevFvjIoL
R8WG/klA6Tp86ldRspx+bZonee2OjKwHeBD1sRUF8u+ywJixzZYasJ/0V54d4wHFQ/KCWq5G0pBU
R/lGSOEKwPbC+fEBA64Mjte8PJXHECP3KX9Oy4O0/dG5cKrhvd+OQDLUjQUhaGsIArYPRGjkjO5D
xF9+62aahrCWFLKd9jP+aLzzRXGIPzkFOkNay9aWns0qdrs7pEZ41cv6RYm3dutl2rLE60pf+sUs
rw5k0aR8UjIvqK5N/s7D23oBoZDvQz8D3QanzlFX2GMD/ENQlwJHP3M+csi65eu8k788/ti9USv5
UOINBGkRHQW3nJBKJNOb/MfB3IME+qaUwPfOvDaEc5ui4A+Hv8SXKjKjlpQQ9fLIyRWEq9ASL0mH
dLbv+XwMX/hwPCUXRMiBtZpbC5YCYgm8Tw0LDeRMsJI0pvuFsPgabFWQF+91CYXMfVJ/JHzjbffJ
mdzUW1VZOdIhDI6clCmYfDpT+po7gePyZvZ2s0sf35KgqtjPVfnklF+d9hshFO4cYN7bot7K+NIo
bNVrnjIisLX+BYdV5wkM+w6QJVMPPYv7HkRtrnjKMG2U7lPzLz2BwFzyWXVNJkAP40eVv8sy+rji
opZH+z4ruwqhv8QRGdICBM2rkqNIj7c9e3HImzxFWPx+RQ5evCB1IDSPkZFrj1qgsai5JgmrXnDc
O20J/vLLVhYTFOZtN1+cD/vMEVZBSnaMtp/R0j63i1MU3gxv+uIKBgPN8MRlwrAw1Bv6qNYmc86D
7n5qV+wTGEkQRoKunDNGT25xOCyv3/WuGLsZY985lXgNT9l1X4yrI5si0Rlh1M1/DH5xeSuH/IU6
00TPb4mknk8aOJ8l6Mm79F1TqPvgUmlQyX4Rvuji3qw3esKa/ESj/m6ecac9hqao8zQKBpmr7TgJ
eSfjbnoDv3LiO6DuRhXDm/W3TlmZgeufp/WgLoInRs7owIED1Mm3ZXXPvAWdf2xYy95FU/Rmj+tp
nU68OKMPQ+nItdYh+mBa9DfKTvHEzKEHK4iBSwDfmZu/MFjS5hEnKlW+mIYvn8Hy7OhgkuHATMpZ
Lz3rrZf/SB+kDKN773ccLMo46pmcXD1wsy1MRB6fxR/v+l06fqMlkb/46roV72JSVlxJXI7i6eNX
KikMu0a0RYTMFcxfGaofL69lnmQti4NVLj+tD3IRFtKzdcXh8Ibt88O6Mv1xHAnxxHDyOXxxw0Nv
VItZBBcAog36g8zDTOwyB1rMhDp+nIWyk577kCPFuaHll5KkdBsZFdCL9XydOaKcWrxXeEdLgn4n
cTrUQNrGHV4Cj6VkshUfeSl/fXLmMV1YS1TLu+rA/GWfOUrOlat+ZiZu1vMSfPo14/mYD7xX64Nt
2KHkicMBMN+KQUHz5LN0lJ6VHQeJ/17jl3H5xZdg3oUflaQQJhK+cW7y+flYnPxMof1OXKfGvnQh
AJNDemV6McyVUbykL+qdw1gcmJ79u3WERIL0kjHKc2KGLL4r68jsZ1y5yvDpB3Bdw3yvcvyWauBK
04ZXnD2mMjy02Ea9weGc4WRhT8ojGSqps64ZRZu3dx7MGiXjlHayPUNlsM3nTXTgwDP4pC8Mg8qO
K49+yYFPxhjwxuRuHBG2LrQPPg2SB+ZQvlkIdnjK17yU9fFeN4eICfWDH1Q8J6wuq+CJ0z7bToGL
8FbihC5djguGajIiPnNj3zBPbltXxyoqTlZ6PrwBy+MbzuqVBsNJPGoUJymZFJxm6Q9vi8mfl2Ar
ThZxvSn9S/PFZe1bHkcFoj1T9oQKC78Z4+oRh1i0ZRUlHXjkBP3TvouzVHdTxVM50Q+aDN4NjfRp
ZLGgr4Fr/VCLt1ntBTeSTWd6ueOd+kFI4bV7FlJAxtTqg1wxkumGC19BcYgu8QQdzOvQjMPBxaiW
E6SwFTV9zvoWa6jKkVyUsCssur7dUbohb4WXyldsgK9ymgPFj55aSdg0/Lu6W+u9uU/DaDNjBMy2
rbWmqQUcu2wuNWYc86mkfZCSCRYrS+P4ad/ZpC+QQDM0jGKQU8HbLAcyU6zny1S95fCKoZR/CPqk
TDVgGQDfSiSgGrCZ23Zr+fNBfPlK/liiraPh/ppmVBbXLJtKl2nV7vfIy5WDmZ0ZoizKEsPXuAOQ
7USiCFACto7fmU4HnmaI8HbGwql6IHXE9deFcyyLF+NIfgt4lZSGiOL5/jrPT87o6r04DeziWEKi
4JWeg0YB5w6yYj1NF1bm8gD54RhyurIi1kEeyqB9GPxZuXJ8bsGRICENWV72bbPXf2FqtZ5jdpSc
wIGrcZ2CujtXrGnECXaoGEdY639xzgrBE2HFmD43o7MaLig/m/d+WoJqbo2FInupsSbqpNvKWyzR
DObdJtbRP62ZA1G6h/ap5dfraJ8UeZkMi95ZmZrreR6DXFvfpOcaAI/uFm+MV5wBIz4xatrjunOO
GcuhYBWVRz1aAf71CnSNjAIMK0ghKYCRlGNiDRerlXEpY4X1NNmV5Keh3/OG2XFwbnkh7gr2O0yv
Auqslgv7CekzdUcW6cwYTbdRThDtWRukrFNYCA9MUEvtOE64/VbZofkamx/gw6Z0pbuHDA/NuLFT
n5SPasVFaXkk/okEnHqPKsBmacyAjPsS44lPlT2Vx0tFRRpLz8b65RD71Ojhe6UC9foMQESzlYmc
exqDjn1JPB4YsEUlLuBGAiVfhb3NPqABjtZON1ZEfoTdImyXgH5TtO7n6Cq5rC1dg5Nrw8K2djkB
2zpl83SQWZBox+a95XKHem4Ta7Vob+aGlkWKTxHj/qI84dr/4pIrYpeLOEbwLvPcgk7B9UibgYWc
g1txS+VrBFVDvWmiHg9ugurQV/vDNGXtndzFgiQRxrTg4Ia61ybHIl4F0iZVltlxOFJ8pNnZXMmf
nzO45otqR6eF7km4likgsnTJpCXpDXKPhslFzV27Ji2xgXKtuQUM1A0QF8eaRu3J1i7yeyWJU2jk
UiY7qvttO+HiUknwFNYZ1HbuCC/ghfLuZaDTbWB3f8MWhzdv1I5SBTJ+N7HzfimGhXGa8jXWWZ2R
H+zz+DYa2KvbZbOSO3yu32ghF9N7R0R96cWY0vgL3SPCLvK1DNm7u7bhGUEJDXU+Cg6okoBtVs/m
yipcU14jlHq6OctmHZ4eCxOVXRvIMEjyiHZujuFl38HzdGHCc1BDRXtdhmT/VCDrSYJNT12AWTdD
bdzlh1hjGeLBO/sdUKS/dYCf9znTIKg7COEO1OYnf8OmG799F2rFqjDTnRxbEMjagWbP1bg1FIb1
VYw/uuVKAg/WVB8W40/1QbwTx5qdUwjHkDXswqmXxs2/osjSfqNIy178D11iyCACAqTKHbldvjBu
Thcsyl/o9clfLCtvoBkJpHKhEfXlHJUP/+Dc2kpZFmSqcFr2mxhjuvbBYdb7LWHf6sFvGV/GHeMP
pwIQeZaqEhknm8o6GO2pptFe76f+GhmXYHia0zeiIotw8sLwXeMNUNFdQILJ9AqrFqKDgwLe5px+
zdqqu+bvw0eVspUX9GNGyT0e1FV0mFaAWZxdc2BWBsLct4v6F/8Pz+lZfW4vNGIwN4OsoBht9mdo
tcgefH0Fl2tkvIhd6ZipsLrdikobwoNPRgyi8mJChqABUaJt0CW7QIEO0AW8aSfUfOje/Y95TZLx
IWR0A1ceKIyEqA1ZHnza3jHYzE9gcrBNOWFONN997Lf4fALzA/UCLnMoNDs0kKyV2e8t5/ATK9JF
pkC4Krf6svhw1sqaMZPJ3K1eAntlH81niiyuSmlYPupEkDNUcda+EsEHDimn007hjj6qs0bnWrK/
2oRrhTUKRBNpUae4AwTcex+woHfO0n4/ZVvaGOY12MOHfla7TQWXysMTZVCYOzOa6u/JcdzD39A2
AH+0DVb0GzEWkHJDhjOcPguycc7Kioo3o0LCPxsPRU6v8xPGL3kJ+bJ+y7ewSmI4UJUniwgGT+jn
dqWnH7otesLqcvdPwC0O1lmipLCwzoVb7OVpMd7RHEtuyCpUPWQ/I9s7oNur8SlyMQhiTJjfzPfg
o3tGnieHO7jH+MQ3jD5HDhaoNIB6cLgrQfwrX5UbPP4C/tmpUPeF7dYg3MhxAUsIMw04FeL6aE1r
a5A2NWLggMWWVxzhrIgxEes5Y/6phOK7tdzmLX5lFIV6R9yih8eg1bZRzPi9L0ARWwJg3lUfZfRk
RiuuYuVW6ZepFFkKs761lR9WXXa9YY0g1/i2MKmz+ScDj2qovHhn68T0xwpB6sUmJisQfdQQGmgJ
i/8XAA0lFkWr+GC72GLcAOzNFtJNwpi5D8dFSl2F9xJsM4DyNrY4mDvL7jC8WUgQWNPar9kB3L1h
Y9OevPoVjUIB0y5FDE4qQCntaWaxq6KlQ6vNRhhEGOWiu+r2ajqqGHtpzCA7NRcyhIh2m3cbdRQu
+kHhao2fWW6yQ5/eEpzwk8tSn1hfhySKK6V+eZuLPTtKEjfiRYA1SmuqGdJxWn9yFqhQJ5kFPNo2
U/wBKCld4ok6hZvhN60/dk0w+yz6JovgOe3Ze1qQ1sh7QGKxiF46C0TJRj8WcN3E6B08A/NjvFqP
b8lP9NqRyLcoKL+vlC+D6snK2ZDG4YNWmMAGH5LpA2AXyA0NxQTjOKBmPg5k1GsA/3vBGIe6gBXH
QanA1UOLWajNgXKAShkldKtFuqXNhD6I8gEKIFYIjPIoOuB4xm/lHbxS40HgNjb2lkX+fa6AdUHM
EN6UtV9+FldYihjjzWQvMGPzyjmFZxBkSr5JX23mqgHFKmbJhf87zhU32WZ2d2g0Q1vyNebQ5HbR
O6pEKkWa2L2EL73idfjSoRnfMBpB75ic6r18oaT61cZXVlqSl+mXrl0F+skpdkpDSRhCRDFvGDqS
ndMvfHBx/XY4Ka82jLsFoQts7yH58YX29/bVfA8ZRWmJg1rHUQtIaSRF+JJ0qNeA27Nz/+YbYBf4
k53U4tuA5dbqB+02sp54toCM98fkU2XfS+YFpwhKXujg2dKvXZoEBe3l1/JX+av4co7GrmZnT13j
jFwAtYBW3VMu6A605WJ0Wap8x5hGgCJHF0CCe86OaIP82/aM81heA+oLO6KElR//0BK6Ub6WrliV
nf2nXNsELaBugQJURqT0/nfVQAkyxWDAlJSC5FSf7ahdfLcLgmDmTQAGN7Nc1XIll9APtujisLBl
9PpfLfx8yIOwZjYhTbf9uGk3I1qEpfgeSc+Avc/y9uicgLoBeC1OifUGxshew6xDZbpAvHG/Oafg
g35VSI6A/C7fqbG9fNIAMsVo+xK+soRCQwxSbkmyRkXgB9ZakHyQ4Bj2e+CzOE2pi581RvJk4VD8
JBtAZR8Pmcp4HX+rFH4/tFvx7G9Bi1mv0W584kz8ruJLjxK3il/0YGfdnnSJz/ZVLckoWVgC6Q4l
QTolO4yDzMicCv4FMDdQSa+H3ygomUgWF+ck3ECVVuU3gH5LclpxkIKwVq/t4G+SYds6T1YhHVop
uASiARQ80n8eN4dHJlA9sYaUgUQHQ6HBQgPYP4hO09RJFgKvntbHoGS7x31OFRHpPTNRiRZW+Ega
f6i61JqSZDwPQL3//ksmbv35VQ/wwMbyUyvn8GJEr+3x+MePxz9tdawVjPpGiNqyYhz4r49P1FrZ
BsMukvHvtyJ66vEjEL8+7vNLkWsV2sang2bINdkOC0/xn3/6b498/MEQ2U5//klRg99Nk+ZOzjvi
vzp0adRuMCVWJPrxI3hkZz1uGjTsFfdx035EU1kYkCG/gU39+5/3f7/NP/c5gQjZ+vP7499kaQ3q
ewrW/3b/n1//uhVmIRwJ8ax//pLooYZChqnpzx9sreVFHr8XA+sypSyd1eMh//Lyj4+NIhSInIgJ
S8gLs1Wu6ax0ehdlFMUvUcMV8WJ9iY28Jmo17quNYVjhms6+7Kkaaa0ZPa8opnY1a0/KI7hsuDfA
vDoRaJZo+lbCybNC172oIbm2LVO7SQpaFEj4d1sip0hHs1pvytFRtjJlNAk0TwfpXquHpUbLwpEg
hocibG2SyNtEy5vjEgPvFMW212eKQsW419c9piG5RlaQ+Jaz0QxksmHymopwN7PBC0ja20DqW/nQ
+iQ9ABd9fNYcRfgZ4jvOyX3mszyTCY8jQy5WQGk6gMBZWwLhjrO3IGCdQpVjYPNm2M5WagDuFPA1
wyEFbF+TBUdmHeaQta4Ax9NIs5s/ybreWR2wAyOWdnpWP5eR9CmTgZcb4MaDX0NPaLCWs29mwCEx
b35E5yV4xKSCOD2TXD2rQ/tuzhR1SNwbRfTeSAYfUjMMKHUJkCZBHckOgO4rswhkvCBArFfqFHRw
u0vHMD0NpPxN7Yhtr1R/oyQ5yoFFQicSVpVkwDH5UpRdMKRfuYgNxNHEIkBECWbdT5jbv2gj5/tO
JmywELGDocgflDYz2XIUodhOtyoy3TZ/tUgsVFoFrsa0Q0yyzTL6LLN/IEH4huf+MmHDjkg+hJJC
KCEdoRryNcmIGalE9WCyFmO492tUjbr63Dlebz+ZIlixwDXWGaQemfY+oOZJ/iJf068G0Z9CLqOi
xr90Vlvp6IyLWQHCrC+HkqpHxnemkexYxh3oeqIex1lntcccD4xRREFOZEK2IhxSqomJDGdCUlqS
WycRIemIMMlyvFYiXHIWKZOkTQJ+ecvKmjqo01FNJZHSIplSCfDEhZ20H8isHPUix/1veaOIszSA
zdvkW846C0usYxO+jfh3kS111ZJXQTY8lzaz69QagqDTjNs+IeoIPRBcQDD4Uk2gn5yWp6iR3+cS
mlyl2tKq19hPZurL2CnFtsnmD/yKDCmqglamIe3XAruONvCdvT7dJ8h6ZHxaEYh3h9RPziRXUdoX
nzTQllRQn670LGJCZ3l8Hsd+35MfWpuAZu0+C8heO05WcLfCfJcpGrRjh/KHNqi38aUWkaSpCCeN
6WWWagtXLdKfNRFgWhnqZ/Ula85PlWTkmxZ8XWPVM8lOe9VQ/PVQ8eTONDF5EaTZGnAVpIrM1NDY
KRjyZ9lfo/D1T4hf9w4hq8ojbZXNQ1qaz6jJa4SYqG+nKjjOvfFp5sgXxoJ1NB2xOXMqODyQjKyp
+B1DR5h8rTsncmETOnFC/HxWqoT1R407WA/8H18b4sPQvRkKwxzpuzsjNU1X0ehuh5MCUql2YFpn
PzUuw9YZmMVt+1qLSFr4nDIJtTpJtaidybgKRKaYD6Y1Js/WxPYadewuMnUA4oyil441zY7UBl1b
vqRKBqnTmE+lJL2EIjC3om0emQ5oT4mKDJm6BLfTqwTf2HXxxzQor32I/Eut28CTJXbMUWhgTiCl
t01ADfgiJKIBvm4rgJwBw2gk+2YhEb8RWb/Fd1+Xv/2WPo9BAzLbaSIWuNIjkkks+B8kBncmHAVV
hAhbIk64iOm4iIBhh6ThQkQOGyJ8WGLsgeKCGxK55CUkodgom+cqH05856e5VjcVC9qxi+maSvJr
YFP0SpwnH49VJrKPy/IS6YCzpJyJobZmeeFn0Y8+3rVihKuumZgjivCi6lqCNDilIi+DcXQEtwCF
6VIyehRdJrHBeoIdr0+/pMIGVT+3P7pJeasSGc5kOSfCudVq4S+7nuMt0uBxb5H8PDF+pyIKukxw
+DMmTVZ7b7rop8X1eVGAhNVzgFpdd7B8i1kQ2UOxzmzipqOUbOm4qd4SEUXdkEmtXTQqIWSQLoLs
28hUdfnb1GkXVOF72v4yw5lLXQYEUEwyHDz8nwj1d2p2lfya/JKqOaGuFqpSCupKAZ1O9WviGQgc
8NvsRQq7XwY+Zbh3otUlanU6KWhZmhJ1QRg38ITnSMRzS/QmkX2qxOLCR6HvSV73aiDDKgWsPVpw
V0TUdw6zYBDh32VLEcRG2zuSC66JgHCkuCCP/QH6lzMtIp0EBBEnno9qg6baeJVrmRW7CB0vRfy4
WSdP8qx+FRhoi6bbAYsYRVx5abB6EgHmloKXKxah5hrp5lPL7jMUgeeFiD7vRQh6ros4dBIItZ3U
ERbs026SaTMEPtniJTnqAGj8Y0DJkQD3bGVp05eTUp2SG0pGGTnsUk9BP7FPWVf4q7DvHN4tfZJc
xLejEqPQXhJA1xCp1OuQ1MyGEoCt7mQf46YSjeMq8jHK1gppG+gE3aYrv5TE3Px/W9n/1FamabJq
/N9sZU/fef7dNN/f+MjyNiJu6vf//l//fNR/GsuUf5gGTjBLVbCXYR9z/jaWOfI/NMXQiJO2cbnY
/PzbWKaZ/zCRrJu2rsq6ImNl/2Ms0//h2JrpONjSDRtzmf7/YixTZZU38F+NZVjeTMXB3qaZ+NWE
ve1fjWXWVGukWBNwFypgJWYh/sMnU+4GXWu3rfzSVUa9KzSi05lgqXlJFd2jRtz5+Mvjh5RNPTIT
ZfjnnaMUAq37+988/vC4L+/YnaHepFbHCtMQ+zmYPcVODgIauo/f/7ppayg7Uoduu+mbG1SM9C3Z
xFlCs/e49fgBRYj+BDPLtJYq7Uzic05RohENdnETeIIzu4+blXiVRI8B8Cka81QB6GhtVqhiw0Ha
VrpwCDMCYJlOXow0RwWVlePCoE/UgpjXyIsjWxl3h0Wa2AwTZTGqVFQsk+hqdMeLjNDrVeQQDKk7
6joJg0+sW5DExvK5VjRQ+Yn1JZ01XQaQbYanSaWvg5lvneizvwklGoBZpwN6LEnplvsLTlZI7JNI
qsPSy66hxumCurqjOxX2ZJF1dezJakDJQmfzGIzRvqXJ6YCDWsl5+FbWMLfHIF7rNqO7XsxHK0ij
vaR11zFtvEhvjSXhB9VMzBcBkGHPdogFXDcwe4GJWKuZ/iqb6VMztMABSIeMIvCRWU7WjJJlV9YJ
VKYshmpdKo217dztAH51PGMhoE74ls+kdZQ1/Sc/1laT7BymHkO2ktnSBugZLLOmETJtB7oULAfW
TbHbtvRS5PlZCm9DG7+nI/zdCE6Yjuim8mmgJ1r/H+yd2XKkTLplX6Xt3NPG6EDbOX0hxRya59QN
lqlU4swzODx9L0d/ler8VtbWD9A3WCiUGjJEgPv+9l7b2oXQLzYkOWmqWgjaB6htA3w5GyRO4Vvu
wUzaCztIbrNowMlu5Zh4gZbkluajBlR3pTK4domhU+Bg/TFK7GtlYoenJq/vnKxt7u3s5I2tzwwY
HsAsakpufKzrtJFfxDPtkKVlDZe1sTz45IJ3EkiwMQfGPsnDc9wD9FRAqi4GR/2wIdZcZlVi7ZTF
vaqMxK9JfxcxXxMMfyujpj/UyUhTRbC8J5ENpx3U1/pGWR67vCq4r6s7s6yxY3ixu5GJnkpK9yPu
BbU1jp9tcp/TJkop5UtKe487ft8N3IR6wHkWfMu2gHtGuFmL7orOMvIaU8M0hXATXT3om5LJusiC
7BBr1ndP4MMcQWy3FEEgkdetUFeJAbMnug/t7AgtYVMGQH9F6z3ayfgrH1CL56W67xFEEB/VhTHY
vH8s3D5gXY5Up28srJRWVDeXjmEnNDxAzWkn+NYKb4TK2LZ4DC9hmwhejVKU0OmG3ILcz1i9bqyz
EWdPremU2wQIk7kcGqhiiT00NAgUVMtWJv3KVGp1LuEIlSBXAor8xdmBl3WYkq2ZIGTPcYXW2VAu
ZoQXtoPfkrN4kyTt2+gN8dnNWc1B4AR7cRFlJW5cHY/p52ln9YN1UdH6E3gLNkbblZxZ2bYzCDMu
4SF3CHOhveyFiZzGCXRf4VoDXPPW4aTHSO/Y21n/Yk1ZAYdzYp0XhLxVuE+FJd5JlLFG3iWeuWEj
8S660MIxJydifyOs7x11DI7/OXhUy4gAabhuoxIfhFvh0uxeEVuoKXSovouRh/uFUI5RmmeYV4Qy
MW/VjNpcRL+5uAjHnhEthurUBLoiw5DFFnF5Yvkoz/5k/W7mY1y0b1m8DjSd9MAFZJ+7vDXASV00
srwV+odUDdWR48Q81acwJKLCBezKpaNa724w3d85un8VI+gm6k6NSX8z5y75traNj134GKkwful8
YLD1nKjDYtH8zjlmDgCfl5wVqrQxhMxJPO9Hps1sjtmgkrKdRvPDzvioMOOfsXHZJuB8VZZsohaY
XAH+LZIPc0zYxJZcOUdTsIKjtrnPt3FXczZKB7cKDN7QFS8OWRZOE4MCvzjOtQYBJh3BLUBtgHkL
zMQvmdAuU3MUPQOMOaLAF5RfdAYkMJaTf+FNs9iOU/DpKi4vo5hzSsZ4n9fHYR7p9BGMPCPuVEFb
vHnuH6OAZWSx2L+k8/4YVQzIq/pPUJWwV6PxYLTWALYhf1IFOWRltO2+zMZ8k+ZS3HlST5ag62dG
dFwsrpvD77qJl0O0OC+gMsaNyizKm7qp3FRlaG85q2kX5jJVuxDRdYDIf0gDerGMCPuJxbxq8hhl
sPuejqVmYBSgZa6W9NdSkzjMHDB4EQYbYb+PY/PutAR0XWsAaD0wVDIzSdNGWv4ChPgT0A4KFMV/
hrotxhqvuxmeUtl0Zye8NX3kqBmE7ZHd2I+2MqdjIAfuMhKgTiH3noe44fbQJHNnAaJP5hGiEKMa
z2WhHC/FnVGDiWTnzGrdxhnnV91RAlfdyL49hercwe4gGCeiTSvT+1ml42WnN/Kw4ViDbOqF/dPk
zHu0FHWKvAanu4eYRladU5jNs9PelpKxapXJp6bgXrTYU0QdOUSkrOSiMWV/vHgst8Xk5DBSgZKk
5mAfu9fRranBnK/roeZCM897JItXWAIepDba7Vxfr1/KP2UoKLDz2nZbSo0E56YSd/PtnC1Prej6
XSbS+YosJUJPg1TOFv2BbCQByMU7Z5Ja4IiKY1HHO89pXtqwZmJsChhlu7HTvZ6dyT6JBtV+JO1M
AJM+g7JL9mzZHgzDO4QePWdAiXZ6+XKqZqa3ccE4wbzxS++Rd86bGeQU19S12re0xYSsZ74OGQuJ
rEuDrW8/1F6wQaikv1synXNHDzlEVh02AUIgzVQdiyU0T5U+ONJ+L7ilb0wAYGoo/a2XcVFfsvwe
gAtnngzfR1ngPsqqg4o9B+egqbjWuQ2ewMJ7MuFCXsho/mEGYwpIDmhaID2qo8zC3sIC/vmNlB3h
urHKLIoHM0tpEUG9iFMRHxM0xCZgkuJXsMnC3xGcji0SDd6N0Eou1RQEF6wnDpNh/OKa38G+b27j
fvR2sYYvC8PFLzuxBcxQ6zYocpQhNkDD3RnIXI5702bemXrdPYAXUANGjlmsNb2RGIq+fqdTRdhe
pzzscmx2ZDcenBCy80SCA8fNiJ8gSkhMTw6r6sx5EKkXbwzh09ShGcOmpHW75Gd2Jg2vRV8RzjB4
5+2FN90S32bnmFuHTK9n0eef0ANRCtvkegoTdfLJmexVl55iIb3dpOStIvJ+ml27xYsAOUGmuX2o
GqD9OiviDjnowzx4KLt+Iez2OMsXzf7D2DJWl19JkrDXV1h59MOCrpQxYhzH6FyqiNImDUYXNkRM
gGKXhNBYE4Y2LXN9/ZSuwaKZlfRuUMb1EmYefnJ74rpHNl6v3eOaNJo56/4pNM3GM/ptRvrx2Agy
Tj72AdFY4PQjrKZ9MjYbU4NNZTRgAAGvdpKOTS8pnpMuek4XFsudiwDHm8R0ANADCTpM0nwBngEn
P8ZTD9N46lBxhhkxOfPd/kBaF1BRL3d9K96CuAMIVPoAMUJ85rTtLicAtGLrk9kqkrbbLzlTcmPA
Ico6qi84peLyvRkfGRx8TgnXC2lWN+gOJB3tHNK286yAosF1ekoaw74cCV2ehs5h9JiKn2FiUJXt
yQglir+8OUfNJplwSVS8naw4f1nCweIXp1WjCN9YB8pdaKcYIkRCINmktGb8HLPI2C7lKYoxLs2m
/NOr/LxivmumAoDejnHvzCdqfm97twKKy9QAEnnd0i0HEIhv41+WIZM/TiPPJaVRmqzBzLqmKFRl
90ZDChEq4Ba4cnMwzLA9RTk9rCz6SIiU3XwswocWyflU68MUf+R+MGNfXoqd3ZQvjmM5eBsWi5pR
nEqJ4VTwX2ULqtDr9g4bN3eSzs7P6x+sKFDiaIj0cYL0vQt5vUbiaIsl2MSqfG642O6EQ+vUPJ6T
pHkcJ5nvq8EfzwZM9HkJrCOVoP6SG6cu6X+yenhBEUt4W3VnL1SX4YDVsAAqotHmNnAU5LsagrX0
3NMwe7R55VS/eYPalj75+7rI7ZORVf7Rr16BTpFM4Vr+9aZ2p+LebvADhSqEFK/PQrs1mpMgX71X
uY8bIK4sYrP4phpO9xozd2Ea7WU85FfE47h0CCJ+Vojfmtkl7+4gRfrqeYmiHmEtnJPg0IY4Coci
2bOzuk6iKTnNd7CCMXr3fDvfiZ+qORa7Pu3leSgWcezRy40yNU9Es+GfS/8l9h0LGRTOktJjTa85
CyBRp6a8LIE74W2v6YYY5vQYEy+8qLrwpUmYHMSWQ+BAn+azNHFUD7TJheKHn9jvCLpoXXN9ldqo
sY6jsbbLOQdb5U0ezQv1QsXtgpGoNVlS+x6+lHq6ajLEMem+F2VIMXJFyroJ/hSAzE7rwTQlK7DI
c+6nYuEc1XtXN67+OuT18DJWndpNhvfXU40gsevIEe+zPkTCx0cBkuPKpBhGL9K3i2PdcyPtmNnE
PWRgnjL65ieZ8BC2LDB4ZRCONRev3xRlM54S4Q6nfCEcepEJQItIEqJw+x06MBUFRkOV1mvCxegU
LaZ7SprC+3qUkeiMs4arNfchPCVeh4unNJOL0gBOQEzS2PTxNBw6XKs9ivupcZu7sIzl3hSNz7wJ
B2AThqdRf+77sD6Xp/jPYwM3Raj/SVMV0Umk6UNpCX+n5io7Ocm97RYzPzGaP1zEFbi6ATbGKuMG
SqjxpjGAH0thcmcOaUbqG7xeZdv3J7elwIB59duEqMm9QbP1K7wl0Ns+KceOnB/1gFZQZIEkit1K
TmamA2zFmhMSVP11iPRd0pKsdtOmpz5KH8hs4mPBMYJkX3DZwICh8EKf1oOx3DcOqfr1tvb9ND7K
2uM9NBeeeTL1YRnqp7J3cZcEkMLmBMZqB+rXimjRXnxOqnTh4rtwjh7ioqJ6LpvOAHSLajeUKeRG
lTds1XOaucdjbFBrY4dwOBWD2IIQhwNc5W49FIb5yxyqR6/3O4Yg1nMTOgM3TqAbbcjYPk3OVYs7
a7ShlrWdfVIsSvddinxvNISWOPMuXUZlGyez3CtslB3V1S/Z7MQ/VPkAgq8cdLK/rGLyTlby0x0H
7JS5152jJYL30fqPdc3SwAwua1nzVi/pwI2IsB8ZcPzuW2MfhWNwSmo8Ko27VBuhUlwAWUaGllXE
Ew7Os+fH0UXmsjFQ5F3Prf2+mPQ6ZOHwo+zwjANVp0XAee1qtHTXjsDNO0l1zsyGF4s565TiCRoC
apE81/skywsbpAgPBLnnnXL8vZzYnkWyUg9LQjKlLH9GRWF9lE11QhR4ne3CeWhzUhJeWrrA+m15
mgLAhJAebuqk+W2GwbIBrI5jBNgKWmE6nqcqpLXcJkRh9qRlC9gXRQDZP6l/WVPunOtblRfuAzsQ
e9NW4PLBtW5cyRWxmpf6mNrsfOPaAgAbD1S+xqwnGHCStJ/8Yc/udtM2ZXPIora9miJQyLGbPnjT
z1nJ7N12SRyYPaZq5dDvIn4Gr3lshTfcFck79h4wCM8gGhvaR6WTa7Us56ueXpDdAnB5789deCUr
TMlpB+ugLZxNGAN9IrF3qmuPQE+dzXvf+dNKohPCS6f9wnKEDUhgbPMueqqWmVWsyQIj9V113XTd
vHV6EKwymH7lRtLdemX3KqvAvZSWvuHqLochhGaMask6UN+E1zTwnGTFIYZ0whzQuoxCa6JlkMt/
NorlFLRDv6uM9Gl9irXQfLpr8nBA1+Iwz8MICZ7RQ24zLhu0SjtqbbbXByZPm7DzePOF3c6ZCchW
FidgbplQ+XDDZfrK3Y7hdIgduftKPlcj82+7vWNXD7RafwTmCNG1tsVzr5p4ZwOROK0HakS4gFCY
XeHnwG/FHaeRd11SgTnRn3K40586tmfEeSRrhcJUpFXtjsX1Wu+xtoasB1t1+HQ5fU1zxFco4Ahf
eCgIp3XRE3X8p9dHuZViVC2tl3WnU7GtgSlh7ZXCFQcj6iAs67fVBHJfJwVNLyI8GKIO4Z9TNFWN
CIYhskpk2cgtcwm1OeaPN6pcsMoNhwP/PUSRYc8bhg7USHL9MO6URWxxZPROiQ/ofxhgn+OsrPPs
BucgSHE2RgtWtGnY5tWDjNOTtCYgn2WKaTDKnsTiMPL1UY8TuwAyG+nqGghPacPPGhvX4oDb2Y4j
6s0ERuKZbDFnK70VcJP06HtDq1rG2C9Y5G3Qb+upxOrgNOc4gE0TILIjH02bsNaXmvhucPy7dKTh
coC4kTeAev3Uf8ji9A+iVrbn750ptaulqRnjCRPfenzO0uLAni3ezgHQAsYamIL5E2jjTbZNsL5s
g86ad236nCfO5zAD+zcTrP9TjB/ajm6HWO2zkJod2UX9rg1hzCMucnmkYrbhFu1ruht/pYwy1NDA
goy6OG4dL6ICbFBAhSxy1U5AW1Sd8GJTI8JIrctCHLTJsCPY5U7w4F1TbIbFp/g2xDeWXxUMGBlp
8N8Pl1dv8k8pFaC2ym6bEPBSKyxvU3eSmVy1qRF5CZKaLG4ywVcDx7uoqDwbZov4xbA8KgvGLotX
5qcJ6nVH1iFvnPrKzmis9o3Uuq2IrxVQRE2T0KDDiyMs6usaYcMIIeIYZ2FzLdBKcyP9VPj3JN1o
V4p5wKXTFu/JFHoHu4hmopg6Ar3cWJ1xnp0Ab1RvPCL0P24biu+N2nobO2RfvYwtp58mu2vq2s3u
oViSt5hV0UPH9JQRTYp63hcIziwHkzx+ZCOQOtf9DHQpTqSGlFEuHXHHWzwPck3xJOwYs47ajh3w
OaX/0M3sEvBLMSZAhHWF/eE3wbLz+5cyzKmUKvxnRj8vuBksEijg72i8uJ58pJBQRHg9gvqmicHz
DpNBOjqFGycj/9hJyz4A7r/OU+5mpZExtjd3QatehzShvMCan4Ig31liDjc11yzuagSPRm+jZhhr
maN6xHyLCnMCj9JIo0PuiQfbZiCQjIAJTIibiyWuBVJc1+GBzHG8UANED1SRR/dZdD3MBrFi7Hhb
k6mJGU3jZhZuuZkNbLjT5G0NLyPoaPUkERn1FKED8M/5NML+N7CvG7ukCCw2qpyF8Y9Y3kmINoT0
xgtUQ7yWLA8uEE4QsLDCB54gQtGBASsc0G+6RBlkD2SXpeHFMrmoRKfAaN+91v2jPkqmhBd5XF4b
s+ldFbF8LdMPdqpkeD1Qvj2togvhG1PYbNnquzlxQJ2HqFZEo1XR1U8doQTDXx4bzwzYL5FhiV2s
T8l7NWD0V5OICEq9pVD1kAecXd/NcPgy5udDjq8+ExuzJg46TkgCLnALbl2OtaH1OW0b/ivQuVv7
rUopnEozhyys/StxynoLrxzf4lK9lAVSuTWQFUgseW6Httr1SrFURk0sZ+tpQQ5v510c8Z6rB/cp
SkLcAv54VVTZU+YO7iWuuHIjRhY/RRjsZIonxE7Kn7GlLsZaJz1lu1DinFB12TzQKnSYWPV0vQMk
oSRinXDDcnX/mm5qr/DB+8aDaUb9o3Tt12oOf5RkEVHdZLjvuaR3UtzYUfInTl0KkaYY3zuFHmzQ
UmZGJXcjyQoqjTFsd0Ex8u5n7QHv7qS9iuXWzozjMKEbh3MKZtcBeY3njQCfFcYEXogE5Inxq6Nu
yIuovrW6eJcmMG59ZbnboHXpDRv3rD8+eLNvZEv3CPR5gaxgs7mmq9q3bwnmjRbvtCZ9btifMe6v
K0xsDCu62Hrx8x5D/hIcl6C+ikvv6CZKC3hZtXGrFuo8IIUp37Gmue0IO4JkoZPNkSCf2+uF3R0v
RPbY1M4fu10OTNb4/X1MV36PY1yG9KA1+bV8ysgBDdOZdgUmQI3gZaAzCYGlbq4jSgXASr2bmW50
TfpXhghUFjr2bYo4iKvKAAnek+RZ6CFwyOTkORXwUlYX3ODpaSgqfwe4y0vwsri2AWpx17ZAynq/
dLaKzj+jaardmIcffUT7sFxqjftbjqN+Q3VoRJE2mIWtbj5hO+DhRc+4T3QCqZcuAOp+7ZggvGIP
Og/wsDPTp++YtqIyorVeMHOoS6r5/HfUTVLuYAZomrhQ09G3QvMpqXzGQbnPHoJFYux8JHN/zmba
R7nWbBZFAsZkRhT68Tb47e+tkpqunLYusKxaMsLWX0x0ngNzy+30JxM2sI898VnUe28DyPixrTJw
D372MM6cYqZiYFfylsYjPZdbKFiQt8oM6yRtzK5fnYoCB1zQ4PxQkgmkrM0NLRlYVFPJRdWnbZso
X9JDRmFudIpbH85NpDmwrCtNluuNKg6sft+a3OPUtGG6NaN1nTDgnPLyp/uRerlzY9cjuC28oBhR
3SM4/8tl8sUWS4IAuNNVW08FAgBj94drjH/ZmH6Ab4V0Ycx0QXHN2Fsjyqtchm1QhL8qJCp/YRSc
Ti1qT3DDLFdgDkM6xPJa5cG+H11JhhgX8/fB18vgVPec/e257w+NRTecsR0DYV92FlFcDNllrwFJ
68Pkq1PNSzCoTxEdsEXBp7iz0banfdn/8u/byGb+DbSoXr98/Tf/8vDr2+lvX2kxQdi8PSz9LQIs
edZiYePVn1wP69d+f/j1S3z/vH/51n/7518/b56gfMUWZd4qSvEO658yaTWHZjPkTCy4rL30k5aQ
1qFYSJoVsf1sLk6y92OzxAvYfyCKzYehrzN4OEF1KFldb+tUfIgZ7Mz4mjQVd0OKT+Usqxvfb085
2AptfX+XlKiWEjImRj/vYACwRh5iBxJOIauhvz8sm6I7NQEbnH4Y3iO9VWH99NeB1jYcIevHuA5C
a7s+pPmFFPb6sDP99FRod97oHqvi/PfPr9/PL1Gsv74LlKvuX76/sNN/fKf1K0N3YW0pKlbO3IO/
ntK/zPev9fW9vj/+d//m3z3nwrw8+t2+0QK6p7FLE1IjUd7Z2awfSn2edv/87PpofW797Prheli/
wfeH/+5r/923wh42sW7jb9Hq4QiDNnQl5gYx/1s0QP3xv33SqVv2HN+fp7yjOSXfX7R+vH5aNOx+
huA46dFBO3BKM6/mYVTROfL1cP3UevBo/jIa4/j95X/7EeuH8CCd/w84//x/daJZLlOB/5sTTdfu
/qsJ7a8v+MuEhtPMwoQG8tx1fBxt02fX/9d/GCEuM9cWFqtFK/RtoV1m/yCbO//TM4UV+K4ThBps
/k02d7GtCT9kCAAK3fX1V/3v//xQ/yv+rO6+gOXd3z7+H+VQgBkr++6//sPCfvHfDWhm6Dge2Enb
cUMTuKHj/HcD2lz0/Vj6SXBqnOwV6zi4IunRv21cDk1YUcgBp9Ge4WsYROcSmIyyZqTuz/ZPqm2T
raELt6iu0wuD8aoO3qWu5HI2aZclzwlFK8Q4/qCBJIdZd3j5sAVwk7h0ezG0Nyg8oO7LofdL1QFa
lNleYSQxb4bpOWpNEnNl1u7YCz7Zpunczz5Epw4HLjtsbFdJAlPSmCBVRzg5p+DRrTHxtD3Dvgw4
T9wGV9yFL6KW0jJP15c5GuPqRWjNcetsjcqni9qiELHMKPHNc/Eqw9S8rezCJvFMKW8aLzeeb21S
QZoqql3nvinFpy9YKHRy/Ew8jA5L610lYa+OboCFWVex+XkHioRpO9Mlxzi7LreDqf8xJY5xg41s
MwKCvfSYekelpZ4zkma1417b7lD8ckJxrrrkECNc3auoNI/W0B9plGmw7mbLJqrsdB9ROE15k7mL
RzgcLX1zgS6eyyG04lm9neinTlhPN6FKNiNQCWdGy29rnw4yumQRKOfl3GbOwc2Pcx9viEp1e8Xs
Wlfg0esEl4JSvEDOv4SuyZt1YZ6vq/PoKblBVEUloFVP0a7ntnTO2ckAtxuhNpdEQCPvd6Mr+Tqa
TU6Rrumb1sK+kXzorEv8quyu71r7NAjq/azlYdB1fyxrUt2xZ3lBus8T/0ztsG2P3KoYHm996IOs
T90/jkMeI5r6c2m0V6kywisyCDvxkvVlvF9CdZ0rwD1LLn+5UzOyVzJPri4rpLHtxvUqWoo85NWk
+oQIBWohxsCcATnYmynyrU/9YbJg9R9pRLTQho82Y5eJVkjWdnG+TR08L0pq7riHfSshijSO/u+y
ojTGdxkkmXH026K68+Boem2m6xkzXdTY68rG2vDvWcDHl6POnnsxxY7cod/hbSvclf11Fi8V+RxI
xNXUH6nkOCI1h+cFHsWM3aGqIrZPt1QHxvciPTiAFiwJwTfjBNs3lgt7I3jzDGc5z21AjIvuNcre
71tdVDkS4rlKrT9uq9hOGEO09UpCYBhTAHDg+ap9Gp+ENZEPYpC0oZfxXLj1cKzDln7rngyuACrl
Mpy/lH4hCGd/GArjVTgWP+K5n8gy5BTMtw77MrrBQx8MsR3RYVaTK0+aiLNuhg1Q0IPJXBXzvXE7
6WLPgoZPRkBzKk2CsQijIxUuuUsVqIUnMRBiOmDm2AmCSBfeTB2BG6AWWDFVTBmssX7uvIPXNzvl
g4cTI9WjQ07x+JTHIIeytz5HAaCnNFYUls7vCTgPilfJVxIdaycuXNY8i4ulMS8wLJ69DjN3E3HW
pOW7tXgJG1toORLFubDtfGtW3T1SyB83MmnyK85xQlQ8VLQReOZngAlCVAaduREo9GhuDiotPvi9
maZm/rGuKE0qWWFvA7ZUnl8hGpLxraZZbaqhkzTr/VBY5bKoM7CP0eY6LsFWmfK54KKNZbGH/ZED
xsh7COYt6tLlQ1uxm1uiIdt4QmU3xkPcgOYuy+RoM352u2lkOyY+RikXtOQUdJdoSoCxxM/mTPtp
CA1ji6JzWqR3bQfCOcyzeutSFVCyUdromPkkjABkzK0IW2qr6E28pEDAvByijJokgwF5Q49aX7wx
h8x23KjwBaZMbU2GfW6zXHU2qKMcDQ+P5m8vpm1cZbD/KbrcFXRjIPm070Jx/riK/2XTg9ui0OC1
+MTklO+zsl2OLVA/aLdUfFfzVZjQ6DQk5UelQrq5/OyGrpf5ord6Y2OOwF5gFiWSX7kaJ3AWLWOP
srAJ9dseWpXxuRD52CUK6aNSJnym6ZNaG9oxFXPSLnHiF+65yCXJ3dKGODJ6i+nqPF+lqeSaVBa/
KHJ6NszobE0QlWOPREBsYy0zxtdGDdBtaOm10uiUt5a/xRF2lnkXP1Jf9NCMpbdblNNuHdfLtuPQ
aPfniDgFcHymDxdeMV5OvzPtW1iH4wuiY3QaUoJ6ne2rDa439IaausMIz8WN6fcUTNhUxbnIa5ex
D5S4cpe7KGv7bTg0VzhvOH080vT098x3lP5Bhp/pj0tAK/QoUUzM/fAUuHhlKUDryZDTGmSHEGP9
hhZ1qqzsvbT7A2t6ytWoyJ0JUKyjpaaDSVZKXS3Rpf1pRDgRI/kjRzDdHwUcjhqUNAN07gmBqnH6
5M/BHOTsxhsqzRBotZq29YlyIeSgCwwmfE5h48fqF163drF060GV37jVzMUXrXpCLEmG+qoQsXt2
WvhRMRl+Qe3zxlNVejvlcOxj52apw+lkU9dFUQsUlqQgx5ccxggxVBg9rtaQUB539oa5InjbmsEm
qxZY0cDMFWxJ7si64q6S95ja4eKgR2bIH2e/Lw7ElnGcJ2R3gtYP9yhse4PpESMg0n6g6vujJ7kB
J7Bw6ajkRAhIa0k7uGbobx/aRyMh7ygdR1tp4qcI6WDDHb7Zi6geLyepqLQeEMsI8iGlWlde1ODJ
SlPvmsI/FK9619SGusKQQDXe6B2HrPK2YgI2zW9Z3HYJywD8PhuDAHmcG49BIuOj2QcoIYaAYD4s
+dXQzXuybkwOc5ooGtVAuNOuoBWtC9A7HR57YDx+XNuHePGtBdxii2gez94mqkWH07PHIaI3MUMb
/Lb7mRihfVwb2tdn10eu3p/52NB9EwN53o2P6+Q5GBg6NhVmHzs0EDptYdNfRht0wWl2ErXznmYk
hdOSUK1TY8ziInYwCU6vA6b1sOTYCjw3/JkVE6hGb/wwlkhX3K/xBcSFrZ1jBUA/QqjBMXzQkCeh
4JK7Erepn4QgBoashHNO82TfBaTq6WXF0Jb53Acyj3SWodNgsTFvrb7/1bMGZ2YAlmn9JRXRVt6O
or+sosQ9qcEjsjRm4FW657YQRHHxM8VG+xxlujn5n8N7Czpainlkv47y4zq4gjEPPkP7WFZf1bej
ZX30fSgIXaC0koNecx360P3z0Ww7xhFAWDtGCSgvzG9V+OBEJq2TUZQdR64nJXVjIC2y9LLEpbet
PHwcPevXneXWd+uvOxGLWb1Cfxv1OSQAqBnQtfTrQcTSh4EjXldni6sFkLGO8/IQ6be9Slr8W+xl
uLe245FQLk54o8FuhJM/Q5/kYefy8mbUE2OIA+VsWq/WaEGi1XESYtcGuD39kGE9M48F3+b6Z11N
dwGWQUzC63F9wnKru0VAFyxt9WN1EHJ+wiXQXsLvw2oBXF2BrllshNZSFjSWy++pp6dHn+uH7Zx9
mhSLbL+fymowxW44sM4qy/rrZfDWl2V9rTrbu/LoStvZT1g8lpNkfoBJBbpKsKQldykbn5A+dOsh
+NPglbiQU0UHtAnXKsMthG8YM4wa1WXAYucQMapFLvnHIWyz6YT4We2QkZ8LXLkn/HvGKZ/0OZfw
/mzI8K7GofUQjH67NUX3mZvLRFRoapa9hCK9Tq/XsfZ6WFnWX49WbYcQnrtVRv9j9SeuB98quVyu
M+Np5NpHBI6rOiys1XMikuGGUX+8p0gTYx9x4YfQn+bd+slRu0+cBuZp3yib6c2CrjpoRrmpjUjr
dUL8k5y9PrLmAJmk1fLN2McvSTD9Nb5e/xbreHrMnILxgv/4NaeOVgkGirifWGL/dYIuMPq/z9du
ominponrX2bYKMIYAsMj8QXQHOuJrFZJ0p2b7tCyIAjWF+TLd7dKV6uYpmp0tCId5JHtxNdLsP4v
1/+vS/nslxVnfY7LdskcTR6JY23qsWXcZjq/EVmJLasSzlxv3VvsiH2XWIdnt6y9HZgt5uL+6HS7
oT1SDtGngAOrZ6McEvrRqWy1F7IdYdB/0iUYBAAWVT7Nby21o9s8iMlT4C/jPh4CL55hvH0fVAjV
DifMuUOXDl1q0QW20Iu2Oph+pZjreA+jJPcK0K8xmhv0+rtWsHczJIwQLFpxapGxsMXR7dyHqq8e
aafgjgn3xV1seq9YvFt4/JawvFbjdVqWH5bP2J8o0kVuEOacpuS1MF9SCbEHw8cbtu43248Eahpv
AatIb7Bt5PQNqXsTtlnVpDhoYRzRsETgwHZYWjgUJ7HzbFm9U7/R7QafaQZOsmwX58NhwmlMb/34
lNZ2faYm+ZpBVHCIc/ncWLMPvzfdmm5m4Z9nrmmZ3F9jsz8OgY9KrseBs6I0MHhKHSYHCBHn4JeB
TrBFqz5g7poevIFZxRyMXL/c67z9UPZ9sDzUOYyZSNvomiK7kp76xYaEJLVh3BhDnF1gE0tp+mC3
HhA9yooCXkXEmCpuMaUE7WMae7dlfjcHGVbpZCGTIVcD7M9uYLHC6BFm4pBdBSj9l6QKDl5aPwTt
kWaifYMZ59IKRMXL1d9lPq2lUlGf4Bb5NpqK66FqmKym47WpXiKfiF8fi2v8A5d92/KWsKB0EHyX
rJk3fl0/40UnpM5cHQYKPtEMy1FP9ElpvMrPzhufOhG8j7wIi4R/M0wEOELhPbZ5dgoK86HJezBv
s7Ot2+Ujs9lTj6kOeU3dvRv5lLoQ36Ou2L4g/PYyKGejRvt5jiJk7bAjVOJ9tq3D7NOhstOWPryq
4a6ox62s4B2oc08v7/9h78ya20baLP1XOvp6UI0lsUV0T8RwX0Rtlhf5BiHZMvYdSCy/fp6EXSVb
VV319VxPRQVMUhQFkgAy833PeQ7ClG8oTEE0d36EWGCVmqN9VSck59glFrZI0IiM3W1iA9+pVBO+
0gBfgd7ApYtn9Hk203tCf8jJTJ1LNkH889LiChv3wSqmE+35M33PXSpTNMuCDnBvXBOb8H5u3Hep
4T/6Th+s6VSv53K2j/SW6ZTVEHwq0I06XIyU/jRz0n3j9J/KMr9nL1eG9Ceq9bBFCjhJgcgytF0F
yacQJKiUKDQYK3c3njcaX0M43I6ZYOKYbvWDIWnRWhLNIZwLOLPgPBGKueTJ+bfx2H6apwACbwDk
k9zLJoyC1dCCoDVRpeSeh/uvCd1VN6bgTuM63pOD+tggxtgERslQAMh6eMHQ4e4CD4t8VEu0IT0X
P63f2ibwi27mcuD0BrF+WXfbtx5hfiqQSmFxQubKGiZGpzAeWq+QyIqHjLiefJOYDd3FBpYDn1rN
PBnWRS6Hc4/aaoN1/zDRxlq1ohuhdOj13pNUtZPiW1bb8Vo61SdsuCicpb8tDeOlg6hH1pe8rphi
rcA4IPPL/GzdV767Duk5Ys6EEhTfT2k0IcaVMBPk3kpHakR55B/01AE+4GpIrmrtCpPmFbpaooAG
Pbkl8APka2PtW9u996OGcHroESj8cVlkZONiOP/GzALuai/pYGa3Lv3L05h/wHF5x7p4vjIE3Gs/
Z2bt9N9orIAdrylINNbTaDf6fm70xyImr34G9dpjSkatqa1GjxCe3voqMqyNczKPWy8cNiSxrUe8
crHlXWyIf2NAjBccEnMnkhq3D69d6SiV3aB4T7zybYt2HOcdFBW9E8aJCewHRg2kWAGFwKm4atG+
HmkgX5W9fk8f/9nBuncxQTGRkqc5111m3+g+RC/6Bxir6P2QvHSQqYQ4F1EWQOkMeML7RvIczlG0
OWtiJftN4sbZmnxHwBrVp5aK9RWXtU088m3aYfONsgeyo7HaWCKtDnoQvKu5Bp0Kv/4WZcO6w5e/
onH6ElFFAcP/zUumcqMVV55O6HgosjtS1NINMjrsO7l+1TX9jajJ1BUUELiQ7XJ8w07cfeql98KQ
LrG8oUnw0ZEbOR3u5GtqO9N2oHt+5QyMjQlzsh6prNl6LdWrXdIKprIMaZxIrYNMa6TglUCGLVV4
g9RCPA2b0vNvDdkT5aRxlWFWi0JEH0wug17MfFR7dvsGqdLkwbdSAWNNfN+kdn7tFAMw1BxVR48Q
Yc1fMjL3NmNhve68itgwMVgbKbZNfymDcW0I8bkZ3YJ5Zj/sSzyU+vyiRGOYwfydj/YShjHWYI9d
Kzv8lCb18/UAH6Euo8dSR0tOvLaP9DiSA+iIuZ3uAjtw0LXHuJFGjMkzCoSVsG5EP8fI1kCepciQ
S90gGcp07tEtudh20+RQ2wfLqocrzfGeI9++IMJjwBUoGwrxUKTI2IskdSmWckELe3kbwBnqm+ow
xNjUzHy8RnAjLhZHNXLT/ZwM05WwBpvhy+x30SkFSLUZiexEkMfq3wHpZ2TgW+Yy/Bjb27xrQSHj
+wurfiVs4z5UTmNjZ2XuznaHL6mVPpT9pSV9bCXpJGyyPvLXsjdZM/kkteUzFTjHxOrX7cEwxLcT
Nhxj1k+UyWDS65DQddsmHKJx7mKilaN8Uh6xjyn1bbQPHFPLxpXOuk4LsNNF9SC4sAG9gPiycjtk
0gnFIYTZ5ZZacLxPAHwjAmXwD7/lY1Cdg0Hoezcwkb/0jroYjgdk6ReGuXUa9f411AsUWmPxLpHP
cXcOzNpGlY72yK0Cex1Y1vumgwNTwTzq3PQJ3ykcKSA7hymTj7MxPjNv2uJMQdxBFDsYtLsgKTeW
ZN7SxHdWxv607vB1jMSRSuWVlnsCt57C+Ign256A2RGGxkL5OOssr+Iue+mFe1/WQOu6ttvYVvJc
meJ5puKxqTrs1qNgqdkrF6+nXXAY4wkvifYae3CrfCdchlPAa2Rdnxqtd/g6IwHDrlwPAG5WlEzv
LbKs1k2NEj23tp3hHwOHeC4zS+rdPKtS0pB/aAyz3PZuW1HMtI6OhXYus3vM8uThRo64cY2IeE0v
0VZl7jsbhKogmjOMJMqFymqgQ7NDsNTYpPVV5PirFC3OhoJKiwjgqZCy2Oj6l7rqAtBA6D+qyNz1
DlDxSvefhqoAoQQiOV9TdULGpCsziCqY98Z05dbXw0zRwm/KhzxzG9ZXEzk3ytfQTRkCqyqsOpSj
3NeVz8FUno0PGXnip2apI+Rxgq1B3X/dxFXE5cLmSo/B9TROEIvRnlpkjOsRcjdeQdN5wXhZs3kc
b3DIT436Q8VY3NETGXdMePgL6qHXjRyGGWS8l6xL9UeT0c7agxQQEnRS6Ob80aOUsa2U+thTDkOE
exJxRgExpfBme53ECG3dUgWVdSFIvKXdvLSX2YErEFjFfnlcdx4TU0zHOHeGk6V0oFgEqDtPSK+H
EB0DAJqehhudkeUu1mSEN2UFllJZxmJV5Ih0vJCHiulMWJNiSrsLX2AxgxFQ3gZbbajc/LzJOj3e
zOYMKFst7IUy842BdY/ghJlanD3Yg9ns7DEYTsumrorxNOMiSWJHOwRq4ZwkBGFGarPcen0MQ+wt
QeW0zVxYwYVagYfBhAcTRAcSaHX/9cGiIbjIRuSmJ4NyrHTbJnWqg4Z56zSPVcToHtAsamyExKVy
emSqnFWjIgTPh4bNzhIQbD3dLS3h9xzNbU9VPRMHoG4JtVluqWfUptcdLB8/Vtvhx+qiW89CoWF3
PYQoq0+8k24avEWnEWsmbOYJq7B5qtQtmeCJcel8ytbDNJMOAmX2QJKm26Q3y2NJyJVzuWWARlvp
vUOBs+hfDMvCgWVjtfG0iJiKQJJFVz8vd5aHcQp3x5RvDMYA5H21af649eYuE952m1bocpf908rR
4pDdGC1vGN+H9X2zPDx1XXAcy7u+nZG/skxIiUBJrg0RcRdvkUn+JJuUScLadfBVVWofxTQbJ0dt
lrvLxqk76MHNfVoxEpO6259cfGPqU/lpJ9Rdx7NdMOlqP5afTBwIccCUORpSext4D6JubnzcVuse
kw1rLuzK+sc8ZLEyu6AQ44hooIRYU3tyYeiOVnBA6IKlVFxDC4MVV1LS1iTVbATWV4ZJdufoJU/p
mD0zB8JtPQ1EJubOxijjF9su3pcdR0lKemxUGjURsmiJnAnHypzycY0FgbzBxFoCVR/5am2+NShU
YBAQ544VTTcW9j6VvFyjRZtv+mZkvbmfAxEzOQnPFH0bHjk2sfG+NOSLlvEOHOm1qzDR+BTQyNEp
5ciV6NSUacaV+jtNgwldO2BbFyXEf/yF5uALveMmDqPuuwThj7v/+/pJdi/1f6rfeX1QqRZe7+1f
yuun/KX92ydt3v2fh3/7Vjb/dnm3e3j7zF9enT34sYebp+7plzvbhRV01yP/uH9pSfL+XS+hnvmv
/vAHcehhql7+69+fvuZxQWxH18Rful90II5hghX6j5//wo/fVG/2v/79/FS0T+1f/Mrv0hHxGyhI
10UvbAvYNcYrv8jQzd/w4ZsKU+QxdbQRbvwuH9F/09V/sI3QRvMT9qGlsROBR3J+87E4GR4FFBhH
jjD+R/IRXf+zfMQnTxWOjWMDUXIc/Vf5CC0aDx356JyNIDhaSaZfDaLXr9xu4KLMRSkEA7Ivpgo8
dF/jJlWVcdGOaKeWAaB3PSLSZxSorRNDLVDjQaqes9ySahh5vYsyYy27xj4sPywCyC2iOi4KvUWW
t9xaVHtN31tHWR9eH3792fJYxlL6h5hv+UlXtlyErPTcLEGKERO6XUymkA2wHtr/I343Y5f5KwzZ
2hHBfn5KddoFltPka6+NeK1eBS0WpozBN5fRdnbqCl+pnhHdoD8U4TgeDKFthkiLzpkZj1vHcb7J
rkeHbshIXDV5e/D6BqzwYspTmzbgYkb37CNLHUxXUBeo1PB5HzFPLZ8jS0MU7ABwFmLUMozy934A
pF7vjjRYZgCWBMaPN25G1rYdkY6bzf1lmaoYpG3Bu0Rjp0bSZZPZrEwLmvYrIbqrLFCxP6TJrxdR
6LL5LgBdbtKgqQ4Z77nMQxpFEhTj624su/aKtVrush/drtUHEosY4HGE/LxZHutKGgu09g4FMfUH
zI7f4VQJlUxkd3QO1o6dRejuaR1bnse0dxlJl41OnxgiqzyMdLTgFVTAqrtM280yejcq13452vFp
1ne4oUYWl0pXGK2mIaL+HiiAUV0RXzYjABpx4bE8kekedxaWQ4aXOAcO41rAFG5CTfr4zgGMWgZm
mQJfD/INVBU60mhmpgQkIt818thdFYrVICrQjmVNMEehWkiDgTABzM6zX3pXCyQrUFauZWP2uX6A
yLBe7sVl6e28Prok1JKpYaoWyrIJ4t9vlZMtQfLf04P46E705hCobuPFY1uDPT1aKj2733lREB8K
1NoHP+m3flCC/HEyAhjUVHSofNi3pbA2y6Q08sg16Uz/m1/jgSYwmTLArAbf78+u8hDc4PJM0b6M
7SNWISij1kEmIuDT7e8Exa6dAZxta0jzi6YcYmbWoHkwXJVvz+SsRnZywk89bVS0LtP1pNrkQUNc
icItOJPHubSQw5aPwU4xnWCXv3/z3hcUGa5qhBRBo+F5Yj3Sqa4TNvECNjOb5dxUib8/TlOag8yC
CvvQu+tctQVErH1tJOGpWk5veSaFu2M6PrRo22ugPSTVjKysYDBu5wARS6ZBHowkUh4HTzt5n9WD
cotyiLnOyW3k+0xzCGjr/Qj1f71P05hsgnE3mkF+aLtBPw2qUwKZstXh3JqqxTQrO56jSVIYzRCa
qocmXR3k5hoqWLf28ICyA5DWg55yVZxEzQZPznBwaW81qi8oUPCjf+dKgcymOVX5aFDJDp/yPxYQ
ZuMDixjD53DiAC0lcLasc2iS44BPZcxyS7nuNdkCFQV2YiibvaU2y0R+ubU85g2G3AJS+bKc/Z7S
jtd1ihyc1T36KccgCaqSFFLQOHJMMIGtLYPulEFWiNcQJPF9lwivPdQSPJhaMy0PuT6AWKGhvJDZ
EzbIH4sOOg3kruC7Vfi4omrLg1vbYPILvs7lWPh+U6iedu/Ig696iUZKCgdy/m1qBd0p9aEHhyZ1
5pk6FAoTuAc2kmV4oCOTTXkdVVwhTB0/YxoaG2pyt74BwWj5KEW6kiA9zkOsmL92+N4x7+acMISS
zkZH0XGjZ8Cnlgvucn1DX3UehZN8vy57EavrgO79ym3i4qAblbYnRvtOQ38xRMj2RVVd4hJEUBVj
wckD6G5MCSZqquip9TkON1SNoMEkzRXtGPSOKk2a7tSPHGmQJKTFad0h731FtODrwD7RsPJCGL3c
Dcz+a62XPTFKFVJ89ae6OOKy51ovU2oZ2zLOszP8jvQM456ax8kOGXjHRM0bl5vLxlUPfr9ltgmS
Ii6bTQgtbGTdt4qmmE6eYLIbUs8+WibmmVnP8vNk9Pm5H5xqW2olZf/OHrZOASSkmFj7jnWfgCai
s4DWALxMEAFNoIFJyfuk61xhQ46inUhzoCnkA3YWayXs8bTjD82cmfu8ZOFlJW15XHxvphoLlsdQ
zZgbP4M7CvhtPFG6nPaGbh/dQofPW0uIX1B88D74Fe2YwT3GTnaRQKoOwzDOJ+KtV8NEJVYGIkDN
OpEbZdlYTVLj6BGezWQ73Nc860z3SZ7BBqzqcZv65sYYq2DnUC/X18s3lTf6z4nfEROhveWSC+ev
847iWRv29yNZHYlD9nwsw0NfC9BfHeKEE7VwqAgDHgE2hVclO6sqPvSKfh8rY0KmmvHLplC3vCpP
jjZAAjfQ8Sp8/4EPsKZAqJW9NONwk7tAIkwj5vrVgcgzTQBujXGflAPp7K58MumSNQq2XmWYFcLy
CQhTtbeGBve61it0ik7vl1bk5L7LK1/lcVr6BlDTKQ7AQ4zDh8yOwM86fbJOsaynWbu1+0UPKPF3
I4JD1HlKNa4vkUVki11/xAX8kAZjuoq0dt4r5amdVduWmvjAyUi5Ib50gZ0BGSOggmbBPgOdv7Zj
/0NuxFfdME8H8Bi7arK+odC4xraORiYwt6MEUI78cv4A34OMJyF31oxEy23qD44kPC7OPrjdmF/T
PcstYo6KOEN+lIDDz2f3uk31Kz0u5Y4Vz2cXAzWdNX9rMX/agqIFyljkh8Qllt4ZcZUyYzxgSM0x
/XTdBt/NpmxLNQ48VWUbYhutQciXZkprfGscxrQzb+vIeZ/TheIvu1Fe3QQxVTa7U6OPz9AyS6KM
AxU2JtBBMl3tSQOTAImGAd6eyB9AJ+K3iAeCjObR+NAyJnlS/0YVl5zdTPvS6ZaDe6ve0Pwj1Xx2
iHUNmP2NzldD8i+y5QeDsiz+MhnuQ4CbXSFRO89MMvxxdrY4Wrdl2e1D2XLSGeF5rI5BgvE7C2my
xDqxYa31aZoG4w7IFORgc9WPMA4dMwup6X2u7TKC1k3vcooxzLttifzRvTEB1h/FMPHx+sGTV9on
0VGSd90EMEoeZxvrlj50cp9C+YEZmCHfy90j7mNkx7bebUesU45NTMuYXEaHZitC42oHzBB9VRe+
N+ua6LRpBpNa0OnoPAJfSeUkzhbTU+FYu2zE/Du78T6OikdJXyuOE4a8JIJG0xiUhojWIyeB9EtN
fvZ6YvJ80EaDrTQQzv1As+YgSu8xnXKCjWxBSjP5Au3FMWW/BjmNHngsh0uPjBLeKo3WycCV6nU7
Y/YfM2+4gDYgn+uhD+9SB/WO06Gy1yX9mKgx6adG78GGrrOq1TFR0u+O4/K2syj+lCmNRTHw9HFM
0PzG7WeYjp8HBGgqnc2uIvj1ifseiUoFiS256mzlnmsrKryozK3Bmg+lKe+mMEJuiIE+aUybGEz/
axs2XAgFsglRuunekYG+1/TR2ZTDYQycG5mUPmdxjwY1F0QL0JPvXBqMsDJoQPkphn17jxsewFTg
TpsIKQFpIHSCw9WQy3e0Or5qWrWvDN643nrU+ZNt6JcfgQ09h1HPbg+UYui0+Cv84/HKdKPn0h11
ChP9o6GL7NnonCdJPtPAchnNXv+p8SnrOi51lq5AMhHa7oYSXjSRBWigkicblCj6qnZYMy0x9HJM
4LEybLDEssEEQsLgCa+b5Umvd3Fa8puLRG558M2P/x8fA2x18bUqVj2szmJ2tOSoWGrENUYlZ1vu
L5tYKdle7w5W+vuPHeaMO3TWF5iUQONmJnvLrc7Rq2OoU/uh1a3lrBmWh5dNrp71+tTXx5ZbYOaZ
vf23P359mQR/7fc/Nr1LJfLB1xfSNTs8Ko/s8tDrE3/6A6+vA0pLTReFk7I6/uMNlMyc90HWHWn8
+du5qj8maoyLlxk80RqbtCF/IVtW28uDy+b1Oa+PlZNa3b/ef/McF9UcxvfuEZg6pmX1+q+b1+ci
NWSG+Xp/ec6SN/P6WNFXCXG7yzP/cs96H69f6hWk2b6+XOYRW5EOyV0lGmveloN7a9AT3hUGFXNI
gz9vHDXrWh6rpwnoboDoFl8Bcy1ZqTLK68+/3//rn4k/XmV5ftoAuOzGkrWsgOZJ4wYWnL6KpU6P
YFkKZ/T/hpvl5ixcFhVjTdyj8m/aSm213HrdxEos+HpXR0iPFZesNPULr5sCpCxhKuOAP+KXX1h+
/68e44yJqb7+8ezX5wDTvqsIE9rpmmWcolyyaYoXzQHS1Feat///Zcx/2f/mmx7Vxf++jImmIG7j
p+JXE9z33/qdxO79RrkR2LmwvtvWeMHfjXDiN114Jv/7hoKtK+r7j0qmZf2mm56p+1B2TdfnqvZH
JdPkBX3h6VjnTB/3l/8/rGSav/rgDAPWJ34KnHq2IUinUIXOL0/3cREq39z/iqdm6AFGE2puM8mK
o9Yn7G96qGdcQlQiMB47GlDR1N9PxPnZI6QkUI4VBYqNHilAVWruJpepr+8g3jLsaV/Ul7HrbYI+
8vdQcTY+lYpNKWAT+Vmn1Ameh3OuxvQ7ohk0WPmLjiVFyWrBbB4zUec7rFISmoIGO69Bmtd89G4A
pkBEaVoazzmpyeWnzInnXZFYco16iYAlzWeaxFCtBe4VdIqe2aGAQkPMUlqj5fJ6fe8VJWy2hp2o
86c6E/3BEc1DU7eQNTEurUudRp4UTOWEYTL9I5q5pk9qQFp76WgWHPuQil+EANllSZBVGgLQHLkZ
er6nKucFmmpiZTflu0l5CKexHs+GB5GlJC7aG27IDGMdXOrI5S3W0XI4JM74tfUeI6OpNr5LNJFI
ALl6pWnBX6S1QnfVWQ+GRSq3jFAzOs0uNyRAxdikCKB586GHJOaFLusoT3yeUtv6HsXwSxvjF6vk
nw8QIRxTUHKnD2dayq758wGSTF4jS1lVR1SbD/hDQJSoTeYRJ2U7tLRDvHLYz/obvWenBGr9OXZ/
fJg/nV0/bJw/78ub0ACOVZoBlm4JiDqea+hvQgNMzdCh5afUvrWGRLuqeKRJJpoD6kxARfl7zS9e
YpH90yfwptav/ixEU8OlfWBD/LHefAIzrfS5jZzsiDLoSq+pfnBgqzyMSJUKO7PZTxrokmSgTlKp
Qo8GH3mPY+/E23COdTl/+PvPQTVTfk5PWPZI+K5O94Hrh65z5fjlO9HNdsiLNjuKiA8CsKNYtz6d
tWno9mNZQrDoGxYLInO2TpKehyKbUbGl9IYhpYy4YiF4+y9yrPy148yE1ZfZfnkp+Dnb0TLNdRsk
7/5+py21U9+tuSqgwl522haUXYXhCQeY3687HXIGsHZM2Gm/gV7QTocu8aZtJzV3xUrN2OguNm9r
qB8dQ5drED7VKobbgCBdL7eN+bV2pmJv+R0hzFpJInCAQ6p+nwXWFtn1tELREVDYWmd18tzBowM2
0aYnOhdg67TpGUX3dW2rD8KMv8Jm7HaBjbvMjsx706tJns/8h394x+rAePOO8f3xTl1g1AIj9K/v
eEzR5OapjtO2wxusYc1r6pjcy+F95M3mFTEbW78A2IIuIzkZYtbXdCOB0c4OTDiFeKkswkqlzPGZ
oSXUG3sX9xYqNHyX5ug/yJqEoyS4xpsmt07FRcCHE70psuDJr4x+Zfc1yQIpbPzC7p/qcpwPjYaq
saSgWwfuOg7FVsjgn84XBqc3b9sGNgVElfhDtu6b8yUzWpc1opUcu8Z/KP0eWps53zRB9owNs9/X
3wrEcIVpaNuxnVo8QXazBdPRhvOOfAOsuc65a0PifQxWmf/wlfzVvhmGbZoYTzxqw2/6dg0ILqtr
nORYTwe9Sd3TnJWfSq9hSGidB/yq2Mc0e7sMB1hx7RVGTMILSFW1sh7XkgTyqU7z3vzcsloTMyAy
1MZ3HJaIHWXtkTHN4syYm2+20L1VYT7M/nSyC5Bs9m0dGg2Ei0HfltQTAM/kty1MtI0WxsiUq/wU
J/HnWATO5e/ftvHnSxhYFBhzhD05vuss7cyfRnkoa0McOlVCyAKdGhQat0Rv+cj6gDUDb70raqBN
Bdyezjr7AXdmOt4gmKP7JBcw2DCBfQcr/MvjikAIpgufqQ9TGZvF7JuJB60H6umRHx+jADQo/o0b
HSkUARLELxMycYzI6iYkQj+bRNJsOre5jt0B8Hhu/NOeqNPwp9N02RPbMDkcPBdyuvHmeE3yztEa
jdO0iwP0kl9bMlKOOYIMkhJBVuGcWpESFp5mDOwh+JuyjKoDDTYc+QPqb6tz32ce1Pion52dbdrb
Eo3e33+Bljou/7SPtK59h5GPq4kapX/6AnsnaxunHLmUtPa1j8yMNk+6EX75QTO99rMFGSjU87OL
8/hQRc+upMqPYEi/tmOC6n3xFTlLDGcK4aifQJUDyUTDSSZefmtqWbgJYpOcAEIstt6cU9w1tfd9
H9XrcjJbDObM9jyMHZpb/eOn/2ZYUJ++QbaQYGSABqG/PSMlpLtY4ZqOuqAiWFNFRKE9nWPPCzdd
i3vRIkqiMFk4d2je16XKEgusKYeKUmqUTIbTUMBTSLR/OGfsN7MNtWOmS43RAXbHXJzIo18+chkC
BJsDOAlD4u/djiyPNikTxvrpwdapGY2sFNdxOt97gcKVYXmCKB+jY27oePU5k1BU6Q0E/A2UQe1o
Y68tK8s9CnMyDnMG7LMw1o47ZDe6zGtQzgBO6UkZK09zDlg/+geyI0iamRPtqcyro22BiMym7uuY
CjzLM5kwyOrRHZiAde38rkcuu5tKPJtdmWrr2kQw7pdDcxV53ddAIh5N+/66MFPjppB8j12KHLbq
nvBuXUYTKnm2LbsoO/gwgYGB+nstnZNNVxIxvHRcA3bk7u8Pa1cdtm8Oa5uDWeVK4RDV38oomK4G
AzJt7SCYfsBEjhm9IUjMM288w8p9a+XyLgDrt/YCWezqGlYXXF4w3cRQlEZo7tsGfJCfjnQ4aOES
YJFgMdE3kywrwtiKlxIA2M4R4ccg89sD57O3Dn1kzSbTzBWEofjodcR7BGng72q9usHAJB6r4AGW
ccvK6QolHHiw2f+UgL4BE2Aiki7QfEzSgk7bQpmPcEgBP6Lrkarrw3geKO9U/fBtaF0UpzD0qMFT
byAHS18NuIlMzuWnqJ1uZixNuGZZL1h4WcPWDw9dCjE11qJuHQZNdLCIqDE8ZMQVPdLNkPmf7VAz
7wqoCOwxsZKw7matTE4C3qRXIVX4+y/IeDNechJ4FGktpDM2c9U/6Vx0v0AikvEpociCPlC0hBwV
+qEae+DFeLMTu6OOQ9OFKAQmMmPx4GSg28CC3UW2YW0z17ykQAvXVgrQoGjbbvsPe/hmkrXsIeM4
8w3TY/t2URBrJgeR1sbf58L1ACo/CDF+6oztnscnzmlGMXnakcs173D3wpSqy89TzDTZpRUHGSTE
8w1R3Z1ZgP3D3rG8f3OAezqAMZOlg+17vvdmvjF5rd2KMeEoa0yxj2P88mE/fM4SlxxbU6W4jMN0
1kQ3nYs8ttZ2AmArMWmFqEEvqsPN3++Q9X1F/+s555EW52J6YCnFrr2ZlWZNpZkSS9VhtDJi1602
vc9HJVn0joUstE/8aNdFcXEFaSba59WLn5nVk1U+GslAgollNV9gOTNVjfLDgHXmLMoXpjP9OXCJ
hYkDoNhRbN3i6xi3A2kkO/IHOK9xDa+lMYOszT6EPbU0GXVbiYHltnFjllSc1Ue+yksytl/Lqkwu
FCmrQ9th8TdLzvNQ0sLikwTeHgKb86W1R7X33CRRdDXaZISkZQPPQQGybd+hN+re9swwTpHPfkri
XVvhfSES3qQxL5rqJKzRP9RFeO4zXirxy3ZnC4w8iR7e+w54wzJi8M8xa5AumcenKgGDapXzuI9k
+42vuyWDXFo7c/K+IojElpiBJpGE8XYeluwimuVBt3RcA559LsPY2LiRSB5M75EPO7pYxXAf6CLY
uQPGw7BLqRCygGaQ84wrp+pQZ2bhgJ0t2+EoEke/II0Ny7+58cyqOTOgfkbLON9ZIxRal5KEPdMo
yofIxhJK5SKcknhvlNmja2jjmQTOiNB53C8smwiYkOIxL4TNXI/ysu9uqlRzLvPojefcg31WM/pi
gXUYsfCxAg8Joj0Z386n2dyndCKbSE7HLje/QW427/sseXJnwqsmd9L2Xismem1qDHG8vTNYYvOJ
i+B1bmjkQyX2kXi34DpT3Tb6bqjGxoFv0pPU9hPzAECoImMnQMft+sMWv029FrMW3VZmXuO2wX1t
CoOWSm/uO5Ozei56lGkCCY0FCQgLFZkEZBxupqq4bgfC7ojjggqkjy3eCOfRI8JgnYRFeVKWio0z
eF8iQasNEE56RQ0oZ9JL/naejM0Dy2YcuH3q8pu0jQyg1buAGvo6Ksru6DTD14FGzT7UHGPt2VXD
DHoKNy3afYoXF2G36NVc8olGINo+maNiVnZCdU47c7+RtdGtWlbNW2m69oZ83rPwQaHQDUXf2rp7
UzQXPcmiC2Rg7JVJiqa/0DaGQe5zaANGFIhdDk4s7kxLKgzKyDy1H+l2lr22ScZYYe7yECNXfTv3
6k+Q2wxMVL/TSTmLJMvGztx+n3Q3RbBL/B4HrAEFynOQygKz3rPEMY8ltj+K5eQ7aTOVt8ZmjugS
uta41ogVJPVQDGYfA4MUnrYl/TSVfnwLctNezS3Dl+V9KGUd3zUGuIs+xe4SlLq8+MZkfMC6P60i
872pheMHs0WjIshlXplMmDZaFNGal6G5K512nwZhcNVrMesxz9mRaMq6dnwni8m5MAeqkjwA4EzY
tTOKG2AL4UXPv0h9AHUDaxgEix9eXLXTcevf4FbylP4YvqpLCrrDKnmXWjOglyisN35EwB1BRbUV
hdfm9MXJjc1U18YllbO2Egkp1I2gwaolhX2lFyWZ4b2h0tnkg8jNQwSo9kqOlthSoMfQpkeHrvWQ
Ijj6lTTGS+AM3dZEKnOnjf3GUG+8bPJhb0iv2YqkHz94FdDdIJnfp4Z5xfwRhkZeNDeeyc6lYRx8
BEnxQZt1f+VqvnGZvRo5ty4R+cT2Ph9I6lJWLwwJkTxLi1Uuo2Ec4UzmtNpVrV1cORZYFDdOxUdw
pc7GspLiPJmkPJYkPT3WkMLA8zq3rT+LPUt3xaGlPmGI9hCnTrs1DBOQ7+h9KQcLOGsoND4MEmcp
+tw3oeG/I9uIUseUmGfDTj5XGanLzNQ6ppLXkxtvmWiw9K/nT6Lh0lPTLM4yg9JE8JJLqgasGr+a
JQG0tW31R6vV5E0847XMcv9OprjZPJfAWpbZrHAKZCP+COp8EqQOFQfbjR7yYWxudBr4GwEnmPW4
Ve3T4eIGN3yV2RGV2LPrjzbVXqM6Zj3XIalJ65oyySeDiUxud4gCozi65EV2JsSESJ76zo44B8vG
0jaWbxPUAuRj3SRtC5lg7Ncx0pZmeCJz7wMyt4KwRUQ4cCDqXSXQkaVkvVAZv15edWwhW+uxF2zT
cUAe5gG4F8ZnMTZcq0hEXUeZvjcnbPKy0KvL3JpHy8oRblmmsqXT3TX9UyY4oHVJGxqQSwE1/Twn
SXNXT1658lrrNBuBsUff8K7JnWSXhRaUIr9BTmEk42YunXsU7cZNRDnc7WlB06XITgNAYGyZDfQ1
v9QP4f/l6rx2I9e5bvtEApQp3VbOzqlvhHYH5UxKlJ7+DFUf4P+wL7axbVfb5SqJXFxrzjGRPyB0
HLfGWFB++yFyfr84M4JbK4+mKwlL4VqRcXgd6+6tgGMU4dL8LNRPWdK84cQC0STIbzqp0D12vMEp
fvOx9Pw1Pahux3ox4pPO0mWS/UAGxqXyfeLE8SFTro02mQMuPyZP2NXYBNuydl6Sv5SRJDSG0zY0
2+6YGfV2rMrg0g+HynLEwW1rZCRzccST8jmHwrokwqyxpp3gB6FAKSkBnZA9GtGn5Bip5CGskH8F
r2HC6SGckOQZPb7YlO3WNH0PxWYA1k5qsR0alBROqbqzSXaUn+JrjxLC6lF5Oweo6Qz9c7GEhQZv
uQ5/C5VU19BNTnNJk0tlxJLhKYOtEk3neYQkZuA1I+KOhPfM8znHqHXtx/oBFli4DxG1lMPfXmLf
zWfjuXC7BEgWMxT8v+2mwNDbiCE/db1HOJqes7UAUOwWYb0XzHBWTFMSAkRrtN7m2BzDrHsP0vHH
aHzo0scznPq0iKd1G0TeS74MPFjHj9wFpKOFVIZeF72R1N1ZeFaFOPQOj7Vj17rYJTCG9CVVtBm5
5Xo23RTRCaAkxjozeqlm7+fyJ/qhk2Yn1lP5QHLvvOLkR9up29V4MnZTUJGOQ07T1Pvv8Tgjbesx
B1rklZBKcyJlEz6XXDJViP8izTbewZW9OQKEU0fttOssklhd74WSemOn/nhR+IXjtAx20wAAOFHF
97SNKvXdwEFcDzRjpt75ikXDmT0qDoFLvietkRUG8E9F9ttqYBs4jmAlVgOoGEriChHNhLvciCjb
bNTxJmxAxFH7PJ3xWM7o47qpClc6hyvHVABXqW3C4wftrvG1DiYgjI+RmA72U3Ijm4KtmWHu6zh/
2kqWW2IvQZ075KZYOa5dLUq5HVsi60dH075FqOQ277CLASbqPtpGBPEZAeVEROLGlNfwFMyvlFSr
liTGbdH1+yz1WN+jokFaWa8TW6Mx0uQqj8anS+pi6k8/OdtbnHwC+Cgctwt9JIkSQkeeFxtVEeEY
Of1bwgGOsgLsDWX7MBj1Jk7IS/Gds/ARJYFtGGjAJNehomWX+XuQFnLdt0m57bIQ97N/7moGdzO+
VkCFD7A6wrkRawNBjBAEFuSi5WVXOdrJMnocifiVg8zWmSwwhs9WsiIzENJ3ljw4oFZgWE7waDQH
J5WIS7E0g8LG/gkX69pOBqGzeQ1wr/hlV9M5jC8LTZ+7EfqOZZKqQuV2k+Ax2K47c51E3whqn31R
vjR+d/CH5k3Sb0AaRpOjDTmku9Wty9EXANQ+hDELH6g/0tsLbpexzX4hXduU2GznWb0lsk5X9BKt
DRgJjiZGePQXAe2Pvi6rpzIIDwlLwcbPa5a+pRtoYrjfd03y0nTYm6bIQxDj8PJ6rTY209z9oDhi
yx68HAl7+OanJlsnVGu1iDTuLKFh8VkEpDCt07KiVFk+vX/j/pD7p/8+3LUjguYp6t1FRjJGw1YG
3s/74/y7GOP+wJDx4f9/zP3zqTXTZRU63z/790AEtTi0tXn59+n//KrlR495EKNUTyKcxMhGVT1m
+6YFqvyfn2zLxp63//tjp37RqDp4lpc/4/487//371/++2X/81Pi0H4hVazYIeNCG39/GqaXmhTy
GWzJ5bnc//l/nt///Mj/POY/L9x/X5p/P2f5sbGq3sKeZtQUX2OP47orST7y+n54YCp8GDLUAaPQ
P0O4LNSqaq8NwvSaIJlPRkdQ0DTQ2Z/NGqAFK9rdlr+OrWF8dAIK/KwcP0tySpM8/TnkFawV2qB9
46EOIq3EzWHbyOR9lOD5Za6CrSnB1qXYcLeWHj7ipAqvoiw2rTlGoA2Tiq0NFlNaEuBC4kC/spzh
0ZxzJMORUR47cmN6kgYuNbN3H6asH5TloxMetU/CcOVwBOMAkmxxS1gr3zb/9kkYP2fmdzci4rZz
5PJVh4c0Cl29g/5fUZ8bev6JUuUp18k2HolHMJFT+mm9bun2bZyA1RSuwhX0+3gsrJqIy9E8Z53z
1E3LHAInxjrQF0lEY5MWJgzDGbj7hIke6qXa+6LbJ67/GnGtXM1Jr9G91VuoWsk+MB6VrVpaJNWm
coAVjY1gQO4cYs8AC7ntOLGtCW2KMDQLwbSLFw3YJdNNBQjOLR4L8yWl1b3pZvErwGKPMC1cOz1a
W388+lw6K2H/LqjZbHwHvkyIZvaadpthJFr8r1eEEwTC2Ea615XqrjQmqHsGoAqlcSt1Gz4YwbEt
xyt9jZ+mRTCOqcBiBqRQ9ZyDkhFLj5BvmRMFlyQsd2nHq+eE01djhY8e06R9l1l0ckuDXAypcAWR
7RqRVEKPNn9qHAyakFIFMsXp0S1YUF20p6RPkg/c3cbKK45VRKRI53zYA6pmQKHJqRV5zbOlnY5w
/NJxon4IsKrH7U2YUXoBLe6tLK76la6Ddh+Vrj7FQAj0PKFNF0CkWEB3aaOjtTOZbxAW4JfNRnqY
CUXD78EkZ4m4ywkVteg9YBgBBdM1RH9M3XHx8TgJk8wprDYCNNuKXL508dQMq8AkxuxeL/oGQQ/G
ZCH/tusIrwNZ842V/s41iKkSqlQEN3WvUd4eUEYGt8QhT27gGaMzAcYq0giva/PIn9Zfy0XZzFyZ
FFuThob4Q+oPKdQRTHngvZiYPU8dVJJti3FbNQjYIwNFJm7+o5XqcxVyYQVtnL0I/ds1e9IXUloo
yKZzIhPr7VT7P4ahHTHOfWfzSzcTK9ySIzmkTn+dyFob0m47xyB8XHv+6blUklU6PhRV9JrH7m+m
SG4nZtCy0zH3jBOYQZ4kQTGHQQTGOnFRfzUxztUw8pw1PqolY6L+JOqWS99JA2pmsohj2T44GdxB
OkdAW/P8AvFmm3RMBExPsBGjFl1NbXe23drawkYJTFpnlbV1SkQMnZ1XO1hrH8RolWtd0EhiTPfa
9/nTMh6Y1KjZtUkCddL+Ne/ji+d9k+MR0TU1HrsZXUtCVsxakMWyKqbKXZmmlts0Hh66op/WhQ2m
KTAb69C23o9KCRYNN46hHeO/FymaEXssCXds5KeVJ2cpLL1XzvzbzNDFltOL3Yz79K+KYgvdr38a
VNgjfLX+cgGOmIMKaojMfbfESPiusPaRdMutMsS0Cx1bwfSZDpFjcwEiRUkKsHkODX6OyWTBTAC+
Krsot8U3NYaWMRF8hUvUXGFAjAgBeHB+iW0QbxU6SRYMtP0o3PP0PTSdVWNjW+rhg+/TzLoi190P
s32y3ZAuqjscvSl9NVKCOJkpxhvRAtgNDLfcd7+9FANIDb0AmdK8qTKboNLSEVtVDq8ZbQunzf6W
RvAUSPLbZeTqNTidbfrcl227K9qee2Qqngihv06ebW4ZFjjC+i0dIt97KcntaT/CicDpLEYNoMby
tQEjBEoqCzbGSA88jEik03OD+NEodqKeqWcAQXYuzQRLbn2SoZF89fUjirX4api31Mzem6ZnOuGM
PyNkE3h90GNPamJ0PcfvWe7+sdspAjBMfTvP/imrKCn6whbk6iU7ATdGj/AFW+Fceu6ApCOYJmN9
GMWn0ZFd53Z2fR0kHgPPexcWIIf2x2SaLaDXCGBHSUh8bzyabQo+ySKzkbi9xaPQQoFgdpZEndob
VfB+j/NszfLLp9BrJQmdNkwxNCy0y0btv4JAPFiRQ0QLd2g+t6heEIbXaQ3bORw5z5bMSetMH0wy
hvxCEhmnop+Ji6w3d6AFqaIGxur9gLuV7UKJCWISe5qin4Ml0zPmlz++5rHKIbYEtNI6jSClNxn+
9gW+EaRcmcBmpm1gV+QaW05zKG3Qfpw3gnQyd6Pqqx2edAlJD4NNUm8o80mxop2X5hPxgvO4ssYa
qFYrn22fnkbrFq+92hm+4YDsgXppmqmixd4diyU1tUuWI17f2ydZy9cm5FwfqFwDk/JIN/MHc5+6
VPxsVSezB4CVpbBAjQ7XZ1aJjWEOBYjp+G8k5iNCFbGnFGFZHplsz5hmVrF01dqkm7haOlSjGxEF
W7NxmpCpQEAf6ng4NgBXXE0Munn0C+VvqhwhnpenbxGNzIVhGUDi049gNl6rCrhr76Tjrjbp5rF8
j/6wJhA1B7vinIw+QfO7wGL9UAJZcb1VjstuWG5SjBQgysHWRVm5Z96a0m8rV24QH0inKXlhM4J2
LIOaBmD71oRfvC09OiA0KzrGMKuKMd2ljf/ggMGB3Ilgm9lNuqUn9JypKtgrq5k2Qr/MtVP9pi9e
tCDEkVngW2RA+xHn8YdyJYSErKc4stqzoRmjV9hFZjhtbVeQwRTODwW24xaT7pmb6LdXxwFzkdwh
ig+yXOvYN2Msk20UI0cGFfdJMPsuOBFK7x447dCo65sfZa/11q6bha+T3VrhHzvse1i8wnHXC2Dt
PnTlIDvIZshOkNBrfwOqTpxJc75OCVmbkzk962iPeg7YNuQ2P4Ojy7SATeKHzRlhVW7TZuLlsVSz
qg1GQjIcNp2jGiwZ7nsbjs9T3b+3CeNsDDwfqtH2zpgflBthjrLllUDxGiCfvCLhO5ux82j0wGS6
UaxGmTz43P7gq/xb5g1gOryFj770O/v+I1JA2Wq4hS7+qjUriblpOY9xjVgQ+fS89XpEa+A5h5MV
X2otX5kTZOvACMsNff/n2XqUHQAn10Lx1EpCsFwC6IeMp6Ma8m+B5qMPdLeDBvIjwnkpxdtbZDbJ
FWvss7IGep81/Ugm75bxoGX4Ui7WTIBm6kTrlqZ0lUKSzRq6Kf++qAbG62Sxoz6oGSwVmrQ2g4Q8
HuO8xTYzKhUbxqrvM6LKxxG35FyDR3VrdOshh/mDD1n2HmR//yBI4EV+R+m0uIPvH/yIJNZEwDj0
FDY6sXzokY6LGasxIRVk76oFvedEZEkJm3AYMrGkxMEtxz49jyRipglzAqOYv1Dn4gZV4mAtrk8I
0CjQnPpyx6HeP/wf/JPtCvMVDaH1/WsgmDzdZici5bvTnZKaLv8H/YUhqjXGcl9bxH8taNM7BxnC
DH/h/33uqFJsJuIgQXUJR509lUXI96VD5weB/J0pW92V7v/YuzKIP+y8iLa0hKasiY7331mRHYb4
I8Gwfv/1Kd23vozCQ7bweWhZZ+UqrGYCM2bjxV3ss/0Xg2acoMv37w/SWNW22jZQFjgRC7TsjWCN
fAMKS+Wt/SUiPhZmsy0Wa3xQEUjcuXQjumGaVkbiEaaeEmjd4j6qUi7GyhywHlWUFVwB+JfB14Jv
6MviNN+CxSYAxDjD6IGxPG2i9BjiDtrTDjr8++ZyfueNZFCov+fAaZiBLUFLmDxB/sqSv4Rh99M/
WOtyCM3YKjaattXqHgF+5yeXgHZQ+94yv0SD2oCDoYojsjOuwRMtH3JjMbcwLpeHLps3pZxsvJNU
26MR2F+5N8tjkOYHtNzeSeTxz9Zvja1Tcf1KWe7URGbz/QP97I2lBKXyiNF4KmDZZ4v39P7N+/8V
y6dd0DBJgQOJGpuhZ2JMbOJLb00M+r0vsMihZo6tpYNjJxjW1FvtOxOtNPnFHvfFCvirggPnE9yR
DAXYBWEjF8ghDmLti2u+PA/jUxGc88h8dwuXaWY00OU132fOtSskq4+2dj4s23qHaY3RNxrWYek/
R+mwm2ad0DpXR2riP3VM3fwj9tRnWzIOBZuRMEaoHoQxPqHAfO8HmOeR8aZ9KhCMoXhx+d1WKzdG
+y1c9yfiyydNCimtKJClaJaIcajOBk3+dTDSMrdtHMCOXCD5zsIoxb47lJSMrErgqsV0yRMSyO9f
+r8PPf0ohg7wdqtJru5fL0Tb7ok1Ot2/95+HpsVy8d1/5P3bppJi22n34z+PG8LFWX//4v1xcw/t
32zda53DDkeOWx3iySnWjBpIVhuvUDtptYfpZ8QQb9PRbSqbyXgTVAArUYaw7zuSIIxzmUUBSYsG
stPCvMJw9NfMBZ+MPniIIAYhsrBXfYutfSQwkGUWO98QPbvOMgnzjB2hpJxhTVY3h2/1AaONIW0Z
G8tGvHDLWeZfNdTyoSE1sdLj1qu7q8XicfHFyR2xSgY5ILFwyJ6dkvjvdqK4qeo8O4EjOOseTp+X
cFt1S+8OYjdzjEZ+k0vW7Wskn61dQjqq7YNRt68c+wU1Xbv3PJfljnBMG43yBvLNvPWV9WJlrT64
KqbojtiLA2qMie167/g3pwsPBCv0j3ou9m1vwkmL7GPnJWKDXa/bZ4E+JBxZKBVRXCeIzPd0Ijnr
S+uvEJp71J02fc4kKXOyT1xNtGjcmSTFGC/Sh2lB4IVW9tNKC7kDQfOrL4Kr8PsnMo0ffRn/dr3K
PBNsv4njS8NW/jbm9t7Me+8IV2M9mhS/U7+XXjAcOc6+lR2ErrlmUGeV0++6D95b24l37TII6Gtx
4+54S8MEvYGFbbh0gl0gk2+iuz9Z7fkT66Pr2JwlkuTVDfWj8BA5Me+fCz2vy5z7TI7NbqihKyZi
VnskX3+M35yzRjAf/qvlE5CKCFVs8E684jiRJw+01dqQRbL2Y/G3qckG6udrVPXI1jrnxByzDA10
wV208/L5xeWwUno21uvyw/HdX+R+xNy6zD6Yq03bRQsNxnelBc/HidJFS9Wka8UQSQ1Rs0+78pFW
L1Uuh3OSdkbDPqheXSo9E2FoAEs13GHtmukjxqofwkkex3h4zBADQKNQq5Fs8E0UxQRthi2tayJI
DHNr4BCb+d25f54a/2F2GF7lKElsvN80kPRrbDEEhqj2m5QaXK6tcSYSBWGSuupSf7mA/FaJMz7m
tXjqfHoV0ns2x+EjKYZPkqmvwtOHjJ69lzUhlrzyRyDQn81Ds3IMbgt3rC81cem8+3iX3fjJL5Jf
1FpgP6vkaE/5hYXeZK702+/ri/LHP4SA/lGM5FmgfxIvjcPfW3J51eNcld3agpEI3Me+iHL6Lvvg
b4PQvEFIEHYdoe7SenT632hgvgfL/2G/StVntHdYKOe2/jWZPq9+8kdDVGae5I3rWGdghZ2vfF5a
ATYzi56Yj9CGBJtmiAWCmFtU0qEAIYPA/YvrMt1m5FBwmTqgNs13GfjJJkMnTB/e3LXLz0Ev0lHU
Y+SedH52IEtbAa4HqJCozgwyY6IeYnk0LjJAQa1HnJJZkf/U4Rcgy+biCIchPU88781mY7rja9bK
Bmhwxai/PScKKnxhVoz+P9IgzwHZgTkjR3eNfTI8dwDec9I/peE9JNpp91ZFuBQJvlqjIbeqMdyM
lr45A65zBAbZpPL90LUXXzPY4HD9kMQ2YMKHZrENue1bR5PXj72LnOhdiWXNsj14ZVFyNAFN+syk
aK25v0ZCBJCAtJspsJINuXnUvqZ6DfrseSRiuKXzCplvlSlIE5VB6xcnD6sVF2BmUcDyhx2MDtxJ
Oiw64ePCqlaO8TMKg2de4YlKhL19eJzgsU9lQ3QNidZJdDKUfFB5dKpj74CJnwODDe1ofKfB5Ajz
L+LnSoVMCAgTrevphWCUj2YEYBBaxWlIy0tXMAAxeHsGD/2jRQPLAiXGAa5wnpwci4qQ4bflmf06
HRSxyqOz61MTRY03rIka7/eVU6Ny7ZGS/IzR0oGujX7MozlsgXeUBXdlYjySG7JghxDUMK9Uzjet
CZKGsCi5UfNLSv3h0tfJmt7nlPEHFjIhUH7E7Ep4e0P270nqvzG1oImm6CCnxfgHChN7phU8mWm8
V+1XZEKx5ZR1M0vjmlnzrwAGg4b5EjApRBC3jYCqUDRU70bHbluHza/Faj5Q+7HxdO1uCCJr19PY
X08hx1O3/2SY5K7HLGgOWBWweQ0DujbbpHrQEwlcw++I6FnUPDNsepPkmqQ0SUGDiaCrvyZtUTbX
4SnuiD7TqAngdew4Jr/O/S8jxXak8o6rRcozoahcRAj6d0X5UhLRQxGLqK1OCoWVgRK4HH5OsUiv
JCJ/xBUEbL83w4eYbuqKWfK3xVCA6Hp4CIS8lMeEtcQ1GEQgTCg3Bk63zWzwemaRNaMGpQU6286l
numzmmIiGicxb+Eiozeb6BQH3i3QvvvSTi/OkKPUq5FXWKjxvEhmzCn8LX8lup+lvaSE/yuiqDm3
M8h0/OjGVkUAd1XcHhwOYiAhQNoWDpyMCDbtpvY5X4KGsxg/939zazwUIbKnFAw9+iK72Qi0jKu5
Q1pFbKA8kVfr7mA2tGvPCl+joGheZEa8VuH2w55yMyVSSNGAluDxK296apnnXUJXiouftvYObwmQ
QjgPBGyHpNpY9jW0i+94EPMlwkdx1MzExlC0F7V8COoUfIPF24t3zz/Zi+9k0sW5JudtbzZzdU4d
Doh5vnSWUEueukJh9++m16korQP9swc/Qz13/xComWK23JStF+5zT0yntHfQBNHWj31QxJNiE7Wg
DCNH6OmPsZXc7h+sCeWeEaI0JzYpYHDvr8JxcSUi+lxZkli5IkIr4usFL1QmhwHVr93W7kWzGa6b
SBHqW+sJNG5vvlCrDi/i2CTm/BJ40HwK07PPvqrBO0qmXwP0mVdp6XKHK4IqMcvsfZBxycXSM56c
+i1WtXi8f+LH1rSzlhk+oJzV4Hqjy22ApMC1UXTnfT/fkjlhX/WpZhpg9FDxeXl8u3IvyVD96V3y
qB278y/FjLPK6tKDz4Ru7bf9vDYTxD8icm6h0MjmVGRs/RxbREEneO2K0d3Ooy33hN7Rc81mfzUO
kBKm0GC4Xkp+2sBgeK6Z8k8mPRcZ3nSwH50GEIBtbuxMHiY29Yc8a62NO1g1MjyiTfzR52fuozS1
LuB90PnZOWJG22h4k7WBM09xZEjm4wz78gBk+khsJvHFlBNFZmVnpQc2LP8ADf1Zzg7c7tTaJYvP
EhMdQ4zZuOrOU2QnUbv7CuUd8hi54TaDrSyjg6GzmYu0nRCMbmXLzpT2/GPHjHc+L9m+8WnEGw19
xb6XhD0MqC8QD2CiJM8lRVDZOz21IpjMwn2sh+xo0fijgjJ63Evv8ElZ5RZDr2pAb5pxvx5nTn6j
o/DnsYFu3SCD3BlPR+wH15jUpWuS6WI/y+6hmd3L3JcVAXbdVz4Yv0N3dNGSElMUL/KWmsyLvuSF
QK/D0TXKzwUofwbTEdRizQozq293mm7zUL3U1ZAz89TRCtZMsEmo4ZyabbPC1JIKY+t1cboNyikm
P8r9m0fAkyTdPCRO+iay6Lz8N5NKeMnEuI7asP1IEIkx1ky6sTgHkf3aTOn0EIwGp0/Wf6cJVjAs
voyifq57Y6WXWD7t5Ci8YDixuZJ9yexsA7qEhbJ27Q0CqLUxEb3iSuVuhiD+LrIeQa0Dpjmd6vma
pb+KyguPnPNpoPrknMwd4CECrmzMj1iKDd+75lXLibjDkh2HNMG6/ETjFZ6wk8ml12yxgprMyPwP
XDLZo4zHzzai/EiUOlQxB7Z5zC5hBk11KF0ANWqxTIcaw/G48i1ZH+LcialmZHJwNCfrrIQ2o8p4
Z5NhfXJ8Eu4HuPXPjmUTjPc7ysOEGhzFNTRVeppZ8qi8wThGzKRlDNWVmT4+pcQ695kOoMxDy86L
odyW9AiXa9zcKofWMKks7XmS1q6t2DAmHRwT1XRHE/NVBrV+6w/zU2EVj0lb+mQi9nBniXW5VF5j
rHItHtgP30zdfHELmcfEQOsJQT48ioXDVtPJs+363WYKtfeV/K6yDOaelz6jKl7cJvoyZe7VV2nA
KZj6oq/G9y7vVrNP5OnEzEP7NGf9mBQ+mPRrP2NCMs8/2qFTtBW9S29iH3AbTlQ2qNUVU+QIK2V2
4vpK6eU1j143r4F8Yf4RDe7zyj2qGSlN/FQ1oPGF8s5BY6w9RMtMJbyPAkWE45HuRl8WQ3flfluz
ZeyqPKCHzkRimxI2EIXy+26Nv79iJEnCo0sfEoxJUY8tdH5rYOsv4PQmEOeel3ZTdXW/qQlGXBVW
ExPAZHgozHF/poJ5eEeTInCzSx96TwO5tOu7B/hu9jNH6Z0JEsMZ4+mF9+PNBw9F/61xn++PAn+N
QjPE0wqmALE3xMrdkPQooJI25E0HNUJMZbmyg70Y/XCPDYOqIAtuoMRraP4kyLlVdhUmc5MWZlyT
k9sVIo671mFPXiSrWULM5d2aSToZ8L7ylbM+M7M5IbQ1OudWTrGJm6bOv5MxJkXEpxncz9Y299Lv
CoAnBwuTuLLFa28NxM2PDHCrEglTxB0AS4tz5yyrfbJldUhIcQQlgAEckyYyPcMlpaP44TQjNm9k
o9t6WiikDDiDCvNcLL4KmnFrTpivmcuPLBziZuI2OhYOrzi6KNB+uQVjLHxVPppZ+N1uq/nVOVZj
eiYHtxkeQRrCl+/550mEWjLqwH+FEdEAyyMFlKR/S2ruwW6P3egrG6LXWBIiCY8dopDBaVdNxQbo
9V9nGOCqEUK7HmYmNDkG6g5rCDqr9YzEyGjt36yni4Utf7QaenH2SCqnFfA78pbEpgQpxGjXmzQb
Lqnn/BTEYVFVd7c6oaI2G2y6Nut8wvwYOSP3gvdgjC5vku09t1wkE88q6I1XXeApb7LpSyrOYn7D
1MdIebNdIuaTKaMwMlCZ9eQV8sowjMxWvO+MJDS5ghqFB9zFvUBc6JTFAqhPvu/7ydyKYxFXxyl7
HGzvV9JwdGhC/sm9fQdLhgNh8q2pJXU1fCYEma6t2jBwalbYoRGhkKSZ3+zswbWcau83ujxnYWYd
OgwEvZJ6VyYccgObcj4oRuPNT6Q+jZZ7aE3zNvd+f+1aJa81M/eSmelR5JU+LjWwX4ztY+GwaKaT
+6Xi0X0cKCNNbXcY/oqt4djDYy6XCc+8YdZWbaDsZYdK+V/Ap4rz/YMxqB9JQibHZBBvWdTpxYiV
CVBwQl5tcQg5V7P4SEbIeshG7OukzfQQzTjBWUefGbYP+9k2nxtP+jvWEu/sqOiMGIV6SPebhiP+
oQ3aH2Fh2eu2t54SxSUqJ2M7+mySy0VlLkSHRLmfhmCYmMnl9aO9diLkxBEL19SlCcpfedHhkWFP
CIuR06yWhBcNHCdlAJqyCPc0+f0VWgQGd625KUazO045jqe77NZSZGlYIKoMxbtHYTCsQsqEcTmp
2Z0db8G441xk9MeNGB9rM/3MBpSgucDNQP34RJ7ATegYS9m86XD39DD9FgsQ19Jo3GoqGSQOFE2F
n7+40quQ4fzBYRdsfOBk7IYavxfaIZ4bUbJ1127b0X+XTdBxDKJcilH3VH373lEZr1vNGnRfiGiv
1MAVnHDV9GzHUUHgbeF8z9VyGlWCs3+aPsiWu18wl2B2T3HbrlqdcriF91YKpv501oatKB9KE2QJ
8V3twYQSQaWIXsR2UXSkE/VeyGqs+uHDMjBcwzum/g3pf3M8tGSzlgVwUyI4AZiyqd5fJ9//NEa0
aa6FZ97GMXR/ws2s51VMtWWO8dtMIbihdGWvh4FilTCFGKLvEi4BhCnWn2lK9IZ7cmPULm4shVgi
GCOKVk0jE1cdHQXu1dT0sCdWGT0DFiybpCcWDezSclBUPQwdkoaZqSDlmjEe4Q+nTiTfi/lf9sV3
Sfz0IqRF7G0ZG3tabOfB8BJb8n3issKjBEnl/1+CZsfQO8PzHbvq1doMOStWPrE+Vruuam+A4Ngf
g2NqJZ+46PtNNWJEgwpBWcKDain2U+lx9I26kOhm84+JgZ1uWbCBGsrae4O5y5rsj1da18BDwcGs
U5SfXozIBH1Av1ra3usAq4tVPnOOvxkxBkFhIZhb1quh3w2IItDssz73Ewe+nIeTuRswsmQVE3b2
HfbT9d5Sx0YCUJFTPDIJMrv8bCIYxydwY1lyF3ZN1CyUi7x8bIS6piwyK6P8lpZqsRHz1zRmuZ0r
l1n/fCijPtl4tM9XxvI+/lsT1XgyrHzchWP2DQUzWbcOZpkCjKs9OOciQ0BBHsK60NztwfTAmSS5
tUyhAA6r6WMYkha3SB1DboynjxLPoTkGSztD/Ulp6BxaoIOPQW3+0folDmv7B40KFM/VPF9SlzRu
zyE4NcasvjFoUNWmWZzqtj6mnq2ujh6O5cDhL7Rc+zpQ45TFjM66nqJ96IfcJxGElAr5Jtp+LucG
5MGqFUTxxqRrpV3fMt+tvr3KAuCxRM4uV0hnqV8ynN5gd15hCtzGGhxI1A0QHdl3zc490vvmkKMs
xnr0mcfl6vHMlkWKKtFcVgId5myzLCpOYTjcUtxxbhz8mOHfigKfs+/mH8t6yH2C6kBsyQX5TkT0
WuftUzW7n3JKfheFf0jGilUt89SKrsYa0czAWypeWsprZ6RD6KRLZ7+g3HWXm6jV/KK+prE3e4sV
EuhlTLg4Vl8u74ayA98t4MuJ5pvJikwkcbopxOG+YUecbU37jGmOdL0YRGPGwENl5+Fsd8F3YwbH
3A1xB9rHhMT1VSObXwQhc81ycZnKe9UBc3KXBJtoU4Ul4R8tS/SEmWWu2HyDgUvbZZDC5pd9+5ip
V/EcHpZ71876eVfydLQRvGrJcteZkCoNQ96USa2olnKCQIid2+JWDuqHqOFmMCvc0j2tbi92bzU6
vNX9mXcDLu3Mnx7awHhRg2swjsf+RhXRzOHNXrzBJFyggBTYN2XIIpfgtdLi1uZc/ncQ1f12ibNw
tYSlG2in6S3y/saYEJTKsrXX/D/yzmRJbmTbrl+Ea+gdmAYQfUT2kcnKCYxkJtF3jsYBfL0Woq6e
XZVMksk01KDKiiwyowHgfvycvddmWYoQx2PYeHfX3+Z5mDajtEKMJawO+GtDOLFtbRB/PdsPWgv2
dLGFZAHToz+pvVT79ff1GakVpasXFiNSISRDMmq5kjYT0/lqq2iApMhrrX+2Y4EDj7SpCRAO7sed
RuhmYFo8SUN6xRG1dunZdJKKjFfPgmtp0g6pNKYlLottM3BTeHiaCldy8Ur2sKEsfpmldZK5h31s
5WQRL34oBB3FKF4FdiBmOTtlM5jrs+PBp0rWs32pLVcCkn87DSeVqGR/TmhBk7ns7wtNd7dUPu+j
H201yeGOux9KLpaBuzXX6yMG6GsitU8SUEQmYNtxFC8LSgTh+aEAfsRwB0OGpqzX1iRMDXmbyy4u
13ZFgsCNo8C6bXJz1HjSlz0WDW27tLjPclwbVftZc+W2We7fOow1Rqo9px0ApbT0mZraA0dGyFsR
nMO9QVxOSM7fq62G9349ZREfd+5Ha8ZBwTbt6YzLE/WU4e0OiyX9pUweemm7+8EnMdTNKWtbXBwY
kOQhRuKPxnJBUrL4tIzX+1Hd+Uj1aPNu/9zXbrx0NBoMFOxTfRj7aqZu5JJNlvXqtU32IGb7uyh/
gTGbfjAG1WdxwUWHEL9A04uT+Wjl6XxqDZnjfrb90BFZEyBryB8zeg9BkYHi52qDLip9ZuC198o4
J6hUYob8iB1GYeRBuO8MnqCjTcij8qdbPsxJSBwuIpy5Y8Sv96QGCleFSHq2ujKiq7awYplifvMs
NFE8/Lg1RkYrrb8cxq57MniP50wgZJth0dqpandyfuzoeC3olrwseifIWx4bbDnocNw9bFz0aw08
DZgRRprmWE19ueutgT02pgDC3FAHXlIB3m37J7BHmFoAHb8YFsqbmuUbI82IqM8csmvHCT6waOJV
ml49TZwWXxYEnAN6kr+RPv+OMXn627n+j2SVf/zy/9+gFd+zIQr8rwmF159p9f0/5Kz8/Tf+TSd0
3X/5luvYrmWCd7AcH8bJv+mEwviXDk8BtzlxKi6sABhk/z1nRfzLdjxwC8LXISRCyvgvOqENuBCW
MbAh3fD1tUD9v8pZ+SfbAZ0LvDd+EIAY3zXcfyBYepHpWj9pUO7mjbNZa0OCgTl0Dhvzt3GSn8Ob
doxDoiicIxaj//ii/n1b/SdszvgHZA0YEORGx/EM6CTwGe9Mpf9A7tQV2bwwOxaaYtMGd9fSnwv1
gNad3i4Gf4zpnvuNRv//8WVXXs5/vCyCOmeUKS8rfwx4WsvHQdsDJwtmOuvd2QF9Uv4fXvKf/KN/
ftB/8I+wl8vIIxbhgDBrWJ4NgXaU4HPsXmGfvf/vPx6ihv/p5TwDABwCHlMXiPL+SZzsCq1Bu9je
V+eI+Duxh9yy6u4oyyqvpRTOk61VU3C48MvDmdPb1S8VnHThEOpo5pheEGdkWuQhi/D9oJqZzqq2
qUliLR04FhaOzU4fdovQPyIxGpsaX9luLvFF0r9kU99MXPiNpURFg3S12Vhlv8+ZEtOegeOUqceI
jgnVAooY16DAXDpyzaauCt27MW4cQ4StuMD0o12bL4CMbVw+02aaZqwnC0cQyy0fIjR4BJvIsLLl
R+5TAGjpdLM8zoraLF4nUUSvV/LSObA06YFwO30bCR3UI/0ng1bawZU/u3nizrNYw7Fh19V8IxYg
UNXQY/hwVmmQCGioXYWqCdxzTlUyHJln/LZqqqpoYVRSWd9OyfmiaT/pRdzU3IRd1101B0i9SXqn
6Plml4zRYEd3IzeYrSu67243xcGCXLhwfwFBbThlwaJbRrtFSqxuU8cO1jTyU49bLgxS9irVSPDW
6KPVQDRcUBIhcTFt/psB+bel8fcwi/P0Yod0TX6UGRMP6HllYFTLc23U+0YRyywHFW352ghwn39U
2slFpwRicWEc3dBGKHDbpgZZpnW6te36U9BazlKmgcP8nS/TLXEx8caIhuR0m1WaBAXCj7FCYJqL
5Rsb9S1uvqqy+zl0bcEsfa2wsk7DURbMeVZuhWo+IyyQmnB3ZsWI0HLHG+Dzb13V27Tvi3D9OaU1
3fTZeZzrJ7elus47m1PlArDUoQlGBcRI/QW3WAMsAbd1pfFH6nprm91lSUmyxrOlwgE0/gYvLnEF
Fm2esuNb83CNKxfjFdLXzXHyEJyWtf2tAXHZozQP7FInD0QDiKIMXJLpn26tEcuOqQ9hGxciLXCO
WUAazEL+oAeJsrvuvvwaAaaWiGk75PmpzPnT2mJ960WKb4N4pMhc3MAHLm8YNVxXjzfS2hCXlooY
Vn1E+apn5rXAbIRGMA+SlvcsuurZN+QL2CEKHMO41JmPE0+j5WXpaECJnj2iotgi4qXx2nL/kJRC
wE3BAZNuxB3rmOSt5JbhL4zt/n6hfY9Fp4WN73tP/CyAZD1rfMSXQfThvmFywKv3oZGoK/X2MyyB
v2/fyvSZkSNBMTJ3RClZPEM/ySjru2XT295LjjMWgwufLtIM5M2EzW0sZ42kd/Pjet9Mc/UGp/ph
Np2YnmL/abRuHEAeIAeAqb0tfBAHPmEno4m1d0I+DlDxuyCtfgP7+zAOaM3VchamyI4DqZabxnK3
Yy6fUK9B0Ri6K1CHm1ZJ/OQDX9/9ztPznKx0epZMGThc8xgWaVvusyzapjKKt876xNWIuwOxp5Gx
80d8IXifcMjZZnYY6ckMZoOXGCE4WBOezjyGpq/p36XRv5oqe8hNErxBoxDBy78sTCxBN7DG21Lu
fFfdRsF33DnyU6x2d+EP2PII0SM4HFRu3G54nOdgfI9GSZ6jg5S7hHpHl3uyA9bPgJhW0t6H8rje
Tl4NoGo2WcziPkVgn94K6122pr3TvYZ4idJ9dsgcyFweyCRnTF3PNN/QF0U6jzgdD0guLPn35QhJ
wdytThPk5IMzkF5UYJMvIz6U3zIl40Wy2P5GxWtvxpkrApCYdAAFVDJ68WiAbUibBrdifkvwDBvL
9w+L5b4kFvNQ3lg/8ZvESj+nNliSUe0HWd00M5c7+sFYCAjDWv/+tPQ7R9Qfvqlu7TjfpL82s6NH
pnR4wFMUM3E23dY5GQqK12FptyyqSMQVrpia94lgljVGlp8ydW5ttR3jRiCksoAl0cRwuBtZyxh3
Wc+KQGhDL59L4qP9RYQjpv7YXJ9jmyu6THxdnZbv7BE1jc48M2AgQM8dUbGtlado6a6DzlcB2R8v
C+OchK8VmaoIJo01CBYXX2uCVg4sBYng7goYm0Ug5+kqC41d00fVRgv2m5kpa2eWvhX9I2CbdqFF
l+NrZf3UfD5a7JGJOWnzkYAoRmHzbQYTzZukfYBdYVNi/YP+stw/oKGh4m2H5HS/4eHMfeJgwiJO
z5YAJuCTNDsM9tG0dvai6/9iR46D0ky2MuOC+2Q+bfWufBZ2d2Vr/0ys+IfMcbCnwsYXuuQXEMub
QUAj8VOaSlNShL1pbQdZ/FoMtwmydVVjLroGY+XoG+TSAlbtYUuodButIhil8mdPyflQN6gF+oaE
ZyW652wm5b324d140iWtxcEpWfEIJXIODFU+y4qHwpzUk10nIHS6a1sRq7Uq4ot150v64spc9tnW
CB4iCOSVPfrMJSRMZ6w51CPu9NStwfK/sx1z2eRZTUrN5P/p42pf4lwMUcE0oVHp6GL5CJC4cAI4
aLIWWk0aT+zJQ7eL1nq++SIhGjXVt6yy2r5pSuBQaQJ1CE/W3J2leltQKekif+xNzGiF2y6hN3k/
ZAvmdDCJ70jwMLRixPaBhVbA/Az6uCu2usOPYlP96pxl25T2E/INgtX66ZLzT90j456j/tCYo/mB
BCv0nHJfjJQ1UTacVdYP58xFWtM6u5FB9mXRwEHZA3CVNIXTopy/XMGt3NaKl5rMT0UeWldjC0qa
js78MhxHtwUrF/uPi5yeUX9gtR6QXkf9iHYsroJRdeBICiJ/PIsPlZDZt4N2XAIxyt/GhQ68ibuA
sTPM2Tof2JGJ9hao4zfJoOks2qAjWhsgRE38+7TE9uqugMSh+mPWVlbgM05myPcMXfuXPRdAjXrt
UyODlI125tuYx0MqgpouExM25ZFxar5oo3eUPn37zGSWhNoLJd60E4CYuNdiIt4kThB9WLyDZsuL
ubSPlnKrc7fk77HG4jOiD9mS1LNtGNs5o37wfAP+lEGoSZUiMAQLSllG3lxrlLBZGXIdRk/9XkSD
RcCS9PKIqx8dL5j78Q37tE1Pb9UGjzU3ke5t+Oc0W+zp0lY0Z7ovVjt1dsfpEltMTfsJg5OnBhSD
Q01bPPqJT3za/P0m1ki/cXYO9vxoasvFn9JPlE/paj3HE28ReW8kCbVBjaHbAiGCuS7eZZr+ocUR
GoW+IapoItilwVvn6806p0vQM/YIsjmEbvLEfput9MVKRBmKfoxP0rQr3O/QsSw/qgg2pPxBtiv3
0+Q92DQTyTg7SfZeghJpOmdMIBxBuK74FXk2qCutNPcQuYxl+hoFD1WUGM01BT7NAkxR0Ec96mYM
b0nc6IferF+qAume1na/Ox5NOkVfKN4w1Y7JbxufLN1JAIHEfK6klCX0qXjDbO6jLVP53Jm+Fn00
tlNVYJNDL0CPL+dpYcltNT+lwOPN3+8oFopUeCnPS0T0mZuF/rSLiP+glUQpNl8M1bgICioa5LYJ
1ZS213qSMDakZ63YMlzakxY9Fc5XXHCxO7fOtpgXrsijiy3WlzToMExNtZNuZy9qt1aa/sr7kUjH
MuUEkiE+9GEv+c7CvKlFMmd7ZNpEVQ/1mAzcnYg7dnoDMYFm6rfUgrQdm/m24PQV+EUL/0Q5P8ty
DCm2jjiAx6cynVkGHGS3cbSP2MJ32TrJsFT/Z5JsxGrKf3EqQp9q0phrWptauIR9Y9GybJqYHR0N
OLcxoFEivlYW9K7SzfdVFRn0RJaGdxKzUT+Aq9ICK6FHnN6nI0n+0ujYq9d2PZiNZO8b7UCEF2WL
2bX44DPWo94MfAIK8MKNGZnW1sVOEQtUzB7a5cjwrgyGdQYw2faDWztfAwdWxoNMMpmdr5N+Nn1b
fJWx+aeyF2g7DqUtaMJ005pcV9cmLGFy2yNyszzodJrQtDs/Cnd8EQ19bKMWqxw5OcYeMOXCjPpn
mczhKAy1TUTGcGn448gp2jpNx8F2zm6WXpDFaCp1pEZ9cOilmwUYmtSz6p1hju25o7RAMaPpbc9h
k8wlakoyrpoOP3s3cNiwuKXdAf+Cnu/cGQVtLKKdJScUCp33o88NJ5S29po24sVsSNrKtbLbF9Yq
fIM3jnCFqpkZH5Ixiti56fZRdvBHJ71aTvQaXdEqOS8dpEUUC1gw8ORlmY1onjQ8GOT83QzySw1r
Dn9RdeRXv8TSJ6GhuTvlo3uJcVqE6ABYbca9ZX8gZ+vRofuvmIH6I5UVw8DJjRA0rbBVX7CEK+dC
IVzux4nn2lf+I5h9TuS0DJJBQV3tiGHPCUPd4ft9Q/IAeGH6ZUviPQXz7qGIHzJckseK7mxUuAqg
5fRrhXWyKPKcGQh5tiqqOLuTZxvy7XK792oLxc0NhR37x17hqfZsyVzCnTjFdf1lAiIIq02qg4u1
FV6yt7nPNTltcnv6OIGmWGKzdrT9qNY7rbAxUTn63mpNRMPOTiWcGKXh041mtaTping11awTur/j
olHrg82cd1yqpI5DOhCHytPxqQmgPB39hirfamQyQF0TgAD05eB7+blWzbUvMFf77rw3mTuKFP5Q
Yi+ArJJdgwUudCvrr8pottIAHTUyZxBa8qkyRES/JbmtNlXNpnHan7UNCLWbDGRm9qnVAe/BfVq8
CWQV07QoL5/1pf3O5xniFN+hLyEAJJk+s/5z/9IvPLhd9ZdO4BZTF+M4181znWo/G1yAzLM5fJVY
vMmWDMhdY0+jzGEo67/0gDXDR6MmQ9SS8ktXORwT2EkbswKFA9p6twAQAkk5+UFdvwwOJ9mor5Ng
lQBlVtxt9MpWwWwjo+dlXiubzmG+ggCi7QgNPnSZX18igXOp0pGkv2uTqPaL6yS7yCgfTI8WWIps
GfokyXhV6mzR9RMBs+zsZvguu+ZlLJNXUUXv98mlW7Qc2ZOKOKuCRVVoZ0t3NCLUbMkUtP6A4WkS
B+TWu8jbmvSjNq1i9MhsNWC2s5wbWKhFzDvg271M0nruUvtquRKQkw5nOmuM3VBY09G2eTeF6x1s
x774C0IshilXLaKTknHZqGqtpwaj5w7B5To0K2FTafbe5oQSirzclUV70wlsCiaUYtGqDMVyZIdx
Uz65qx7CoJu0nRuOdz1cp3CgsIeBwiIYNYhl2/GptyZJd2id+ekuEYKKTLdKC0o5yEDYg4sJQz9i
m2Gsf5hRzkDPHP64CUFw2f4+Y68aBr1mF1MjreNr2J9o+QpQ2rJkSNka0alAWbVBcF2UeXVw61oE
dJ9vqC/93Xq+QwElt3P7YdLBQIuHU6BieQPNtgcgyah/1Zy2zcMgeByTuUguRUb5M9vaqdbNl0J1
P0TVg9yYMQuN5fyQC+mzoEB9sYjpnkW+7BIcCoNhVKTfdnM4pyxhK7Y2r2wgZ0nOYGkaybWZMJqR
IYrsYekOc7lCT416OmiWDBB1YmEvGutjyMRlQGi/w3xc7W30w+c6J7YtYwZu6Y12HJ3sBddveaxN
59lqLetcUQRF61Kfwy3Wo3qHhLfjmQNAwQDaQG1A59eK4zJoNcwYlo6yZ16sX0kHp7RrHk2B68xa
dQ/+PCOrV3JnCmHzOPtXtEfyOKjiOJrmY9HWznmC/WDHrdrfU2tKiDhyTGg4YX/B6vH3Xu0OfhEo
jmlZwqnJ99mwnS6h1I2ETztNT0K1tB/1Uu7LAdyjh1oPVAxHeGPVWpiuRyUnoiffqrGNdBZx4DxI
jVlgCqGTCVTmcVLqI8qgw7mmji9wTk53TVctLHls1X1dzG5wy+XRNxCiuh1dV1nHe5yffTCaxFdK
m1Zr63xAdra2JmAa6cqvptT+KsAlYa2bcOTm7AqF4yM04gs0mYQZ+OgoKL1dw/AxzmcbAV3q7yuR
yWBk7TWSyAFp4b97DhpfUId0mFGhbx0v35WehKxqn4pZnl2Y64lG17Dz2THVVFOx5GFGp41vptrd
xVXcNRtjzplGrqJGW9dcQmPm3TwOXWiv91c/WOmemCjkuiWZ64o7p9AYp87dbzeyadc55jsWimta
VNsuThPC4GKORn+50lCXOOTEPe0nKY91CR+jJySR0G1SaWaj+HOfeudJNuwch7IcdhyST4N7npt7
OtPx/SIfhKZgwTuTmn0tLO1xzOTOnaZLVRmrcNDMn+xG+1Ux2IxzEZp689OXGJkU2jVmjLVxij9d
7Y+5MGUGjIRxCdUpitnEx7EG5sUaGSoILFtQNAu0RldDgodYdVR8FKqsQT2D6LxoNgcIfzGcoPXz
r2pifZ/9NttXN3DLW2ReUTA6OpnUooWqsIopcmzIE8PEwFrFSJ0oL46f0J5zuP/A5+NlXOfmZqW9
3VVWqaWcAKwK+fQRBCtByMRGunSCfHB1ehsrurQIUtefrPfeW+fN+DXg9OZm/lupCUTyXD6n88+l
87M9XZSrq2FXSBASrLtoCoogIOVqQ44rXrHB8RnLrk3Ahd54rdpHZTIq5bDXQwOob6oHmBpLxgHQ
ej7QdK21temCNXQflUYDutdJLa+DcizftC8nQqO+9AR2F7Cx5sQB8pnu+sZCT6XZO2dMdi3hTIPd
/myd4yxz9KotR/LOiX6Rw7uLkNxSXO18Gx6Rj2JFpAZTaNf7sCbrTKwEQ1tCfqveuMAx3nRwV8uO
553cz41Xy5+5JNcANDA6XzKQN922luMXEWgoyYziwQV57+QxhXvWzdv6ZXIvlrvmsJuTtu2dkhJR
sOf1WDgbt7vETcQEeTDetAYwtgfREF4SX6RG+I+TPMeYFh1ZG3QGoBjqufURodyz2/anZ84MbQbt
mQr15xooD4TmI4u9C3OC585gsVPaqUkZQS+m/DnlcxOopj64pAXDjKx/0hj8SCfrbdHsN0Uqatqr
q8bMcZNbPpKXNYGdO/4nzslXW6v+siW/kWvy7HcDWQIOdDsNBJOrNS9FA5C0Y7PMFwe7AioW+lg/
7lKdJvUvJfcCGqr6t6WhzOslooi7oHB+Lw3jEz4rX4ttEiLDfneXvYialZww+KBtkWOAK/pbkyFT
zsCFCArOVzqWor3dZsi4SpAF8ZRcVyWHwbEW0NIUlii4Asd+qV3bfyX2Gz8nh0Akd0EVwVucOi/f
y4aa22HM4mbSDcbexN19nHkkAz+Kxr2uS2+jvFKg3c3UM8DmAw7lTzNDNZRajx39pW1me6Dt3OmJ
gyT5qg4ixZJek+le8w4nw9yJj8Vxf+hkDIdmSemUJLXaQlVMVhXGXTQ+Zpzc9Xig6AS0eNdqJKuc
5X7IK2K6CPZISadnu0QD7Z7P00PnsOyn2Os3JQnEd53fMiPu6YVoQNHVr8ZoeWhD6ejN+E3R+sxw
5M2G0Ieo959VudfLbzX6vyoPJgmeIejw7V/TyGrR4+McvTdNTrxehpyl8An5cGLkPxRGpF7ohRdg
WWaamM30lNeDbW8dnIgoYIPHqrAMJKXls7fG2g0ZC+SU1Cdv1W37A2WJMMTbaMQvaIdpoI4Ky3pz
uhcsLSIaABpjccYM1VWZRKAtnqasqi/IU5pnVz+Olv5eKlAwndTdkzOlH9nQxij+CA7JZ2un1Xpy
rpnVEQvl3pxW2Qe8OrQF0j2g9uhcUrvYjJjatjEPssxf0Ga0D643HGukpPuli7M9IPUMghu6Iest
maevTkOpDdd/PlPsybOD7UubSh8NByOYiNP8MC3sJl3NphsjUTQjl5WK78wTNTKjkSw951ZqaXxE
kRIftI8WOgoGk+MivRMKdxBna5163wuBiaP0NV9QALAbTO5D7LBlgyl6sDQawKhGtW3hXFvLwxLo
AMDQGvF2l0DKKQHZgO00JRyVTYoxos7Fuy/0KBYI9lbRc++gbmuR791vXWhPHPH1wgHotIYBEstl
AcL4UyBPDG3Lv+il96QjeQ/LfHyAX4r5CymWQOsFcHz8XJVoZEzTUFhFb5xX/liS645kTqYGfeW2
+TPEydaL+LEgFCGaNrUVRjPS3vVuGIkW89f3WK8hgW2+hL1H66Kt14qIPmKb1XVYV7W7SWYaoUih
3IZxL8KNw5SigLqrwBIsrBgLFuz5nhukZFydzMz/6SvGpMiOtk3hzYcspwLIBBEqOvHzLERZFRJw
XHFxoufBfrVoLAIVWGjQFVtUd8jJCvyEdIcTVLlbf2FXXrqB0TcQph3fUDaq+WSAHAmragnhwvMM
WuVCfcKbNDlvmDBmDz1AGn/VHXH2gi2pa1tv0v+kBkgcP/HFaRQno3e/SNHzT1YX6xtUAVaYiH56
uP8Xsmcj5EY1GOhP6Y5UAqC0pDUiXkWhq7NF9DFpiTaBLBtFdRw0COxCbW5uODTzo5EfxPRsajyz
WV+SfZB0DemSM5B/j9U6Nj7MNDozryxOxqjxJJODt9pWjEfshEjN1RgT0x2FSUbqTcT+eJDa9EQy
CiBcv0wfe734Lmx2mcmVUJwpH93ILH60mbWXur+3CvsvONXT8+LMHCXTp4TOzC5esq9KF4xJTY+p
jUHA1hB9YpQSjPstCIHl56zigVZ2QdUorlUS4m3zN5rbZw/+6qlplxHfR9p+VES9bD0OU/C6wHph
/8h+zLxznkmUoI7kbNfEfojbFeytBxLAobNgthZiwrZJ96J2fysG8I5Z8Mw20DkdbOWVygiHqNsn
tW5oKDGtRupseBn2KSsjSSOVcBXT+c/QkwfVY0JEF/E0co7YOCmEnard0/r/ipr0qvWVERaWTust
QRxY+sw10hh5sIijjxiS86cYd8LqkfEvb3WLanwS3bfPXD7UAIDa9HubHh0mA3pk6dlIgcxoNbSz
FN2hcABUmctJz+uFN8Vxv6J1bqTtpakShkjl2B3bJn8omxbcnwkM38m7XW0xwDKi8Sfou+ptGmjF
+jmUDtnd4HXXR5Wi0qRiXe17YOr8NV3D0k9RB9mfxtiDyOdV4hzPe6qbtQs+jRe7sRPAetAi7ehm
cjzDyeWQN5q8GbaMQjY+jzJwto8R/9SyemA6fopcoqmVAI8cV94Vk3R/bkrjZ9Gji5zg3u8VdyO4
S2o5lJeEIotR7kuN4add5Rcrn/+YDETCAYLtyaS3tLfz6keVMOz0McmyeAFjTabdSK7AGYH2sYvr
aO86PdWRae6nTOPmW5aOOREhPEY8Mt7V8JwqlQJBj1fthIFCVdAonSv12uhE87kOWyiFDbJKZn2e
WNoXYYPVbtFY1v6TMml0usvEIdzDmKdZ+a7PxsfcVsapWUqiFXJzW8FVPqSch+IW4gyJCxAPYoNj
h590p/u/anbxk2VAkUXmvvzXf5o6N5iBp1enP2y7u7bqHv7+q8wP+V/3P9v2crF+3H9Cqr9lkbkp
ECtwsoAm3NtQnSXXkX48P5Z0t3RnZdFNjxsHaO31rUo9+VgoMlWNKrb2nGzKACiUjwJl8Z99noDA
aowZlEXjHwx/l2tVDGsyfvThF/58cZdaYpv1I7IMuFkq81fVi++ceHnNOKY9kSHNHD02nTrnib88
8RnSk95g6soc1LTpsEH27z/qZtNg5o23c2wSv5cyPSaiJUcA8+04rGOlbguEbTnzfV7v1WBDX5BO
RzCS8sK/4L06Vk5f77Km+StP8p5OgvorK42gnKLxquPy3SsP7iCBEfjkfesaSxt2eME1tDAKTo0a
dsz1K+TyaX4uy2nvp3wjJciVjVk647WtYefB2jw0NWc9k5KpzKpd6ltnmUY5lTWIuLKWOy2vb5OJ
MCOLSrgmNhWkNXEFy+GjrwH25M3rDItqa5j9kyvhFyuX+MOok2d6UtD5FqwxfTE6J23FcyVGbh8J
1EPOjQ+UX9YsCD3c8PoPrUWKdKf48GvM76nYKSdquLwnSH50SlviwLKzXq5POhAXLLZT+gI+4mFU
QmwSOodbg4StE1P8Y6szXcbttkPnztFHxWFW4reNdRdJHyjEBDU0aTnK2wlhdQ/DQgUVd/2DpZtg
BhcfWPpEJlzHWI3ugzPcUOlkHLxngo/M5kgDEFem7h8UiHJOpDDK5u8ZNOYHgooN/sETQSPTserQ
fqQJ0+a2wvk2O/TyqhFPp+ubwy6vuNlRa23aAirJ0CWMvpo83oKuMDeDxvOfN83Xklhi1yTeS9Mo
OhMNU9x2ZjSdrTKkMXGysz05wB+ke5rJjsAGrv6YmSKJAIuDz+xOLPWfzHLeHTX/JpoGWVFqXxzh
nJm9hTSGaEZCsFk7Sx/I8oA8D9UbN7HzYM8klfaywFKdLPar++Rp6fA8pLBXzJiGpW5kIYSnijyc
yIX9ocSxghKliRLuKtMtiGGWw6MyiitAabV3REHTjAP5Qfald8aDDE+40/zTCHbl2EJmPimHj8Ht
Xx5jHyR9rdcdZxDfvLhDtOyn3LSuWdR4ZLmMzkMdMWHPkmvX2tEDeijyasxMfxJGVG1Ju6wOC9Me
FC7o53vc4y8GfcjQMZzxhQ7sECrN0V4sLCOjRgHnxeX02tuM1qXWp2+tTeCuJlv9bfDbGWumKG9I
duAdipoCmKhgnKz9dDQiDlQ2T1jgVpF8VxxjsJnm8h2cDne4kzbvMTjAYNKH6r1vGSI1BCe9Gx6u
cYJc8nddNkVA+zJ7R4JfBKSCJO93N6hh5PF7NDNf6ilSb1OFiKDIfO/GwkRDvmvEDXlVHeB7lU8Y
treYzU063MijPIki8f7LLFnMBxjc+nZKfwwFiUKNYrYe+RqjxVZ7SjLHOaZupx6i2B4f+j5VoKUb
6zIkzDHX3+9bRVCTX47MqYRz7Yz+jDPvYAyu997n3q1X6CKr5ReExDSEQEpPBMvStvTiv7Klx0iX
SMbHcSdCdwL+6FbZtKsV5ORuAL3vjVwIbapJzsImz7xy3qVSYmAeXXvb1sxGpW7MV5O6hMZIbm3z
vvypzcsFDkj9lLkZwJDmQSmr3hdtLp4W3rGWuZcqzk5+1hYvpcNyzAS4pPfqs56NFboo3n+UYznI
lRmxETERtBuUEja+81Xk2ENPkTTAta1MExddgBivjj0yPVGRd0K0g91EDi99nJ17WS/7tlNMa5z8
CfDUYZAqO02r5itaWOTHkXkyKWyXqPZU0C+nqBUuBoyUyo5yik2g/6z0ejkwZOu25Sy/vCij4YaV
dV21YxLIQfsMkgAHcCyNdJiNrudapiQBtFaHxZ1FBHf9pZVsDW7SMvVz90uMEAshWINAwKTLk1hY
M0j2AZ6Af9svRp27yoOU5LjuNaPY5NAEjsSah7MBrGFT0QJ+FHV2YfJ1BiYK5C7y6l3jpZgGCzkd
uP3WoLFHbZxaRKx4HseU5rkAxFDNsBxt+GCBUyTOYXBdzvRTFWKqMLY4ITg5ZAwW7ezWuUb7FM8T
qCGaYizbxIvULT4LC+1o+r4s4/IS00bAUYe2pbL06NolKgksfN0DuQUnJHFA4Ygfi5KCpSSWQT60
8CgnegJ8yAV6IOFyYjFMOnVXTzfyh45sqVkN9qUgnH1L9Il3skfCmIc0KSGczHgktPVcZj4yFUSo
alkfWtZ8z4W8JQiZubPw2TUMyyfHsFaDRok5ZySynlXrUMQOTcuaXi0G2IsedTQFshkAta8eEVpM
guXYh6F1Yu+PtrP73zg7j93IteiK/ovnBJjDwJMKJCtKpSrFCaHInDO/3ottA36vWpBgTxpCp2KR
lzecs/faQbbEZ/WYD/RHRtHCb9JmIFgGtd+Bl1Qc2bgBxJuv6oCGTVvI6VYIOpFZv90PyMswK4Ey
jMy83LMzO/qT19kt443WegwJJMgvHOsk1EaEdgzWsG0GtaJ238FYUcFyj01rczJJtpohVOt+RImX
+8+CaCF7p2TsjG15Ow5zJhteH5c19EmWOQYFijkXf9zKqI6WjGNZrZPIzkozcYgHKteWN/s0dX/b
mimLZ1GdaoUTcMeGAK56Tw01I4hnGgZ6sZ64Z2cDnMro9obR2EC/K+h++s2fgyN3clGluuAE5eQa
CTjDRENB0GkOmlT9JOgVbudWS2ZISWvDpD5oBnLcJOv0dSxyji5FGWW44B+nVC729cTxQlBGMBW6
SlmHzAF2O5Rc+xTdeBdFD4rvJdt4grUryvrO0hsQElrjqlF0q+UjVZLEJwy4VNsNnl/OQo2fSDs/
b6Xd1NEfhKNIIXT+vT+/dPNP3mQhS9OqkWJ1WmurVAdOVuk1KQYGCSBknQlLfFa26pXpRhlGcRfO
f/DnJzmjzZ9ZM2d4aMDpHkx8PKeucTR5OUFEYpxuw2mBStQ8dU89cveLvyo34Uq6zZ7Ml+7d2pOh
qgb4jW2Bwi9ArZX6wHFBPZUMBHXdn7C7ea8KZrj+VJeOhZZQWMxlFXiBqh1YC+nZ7+zCiVzRTZxs
rb/zGzf5WeefIqOXOG/ki/RBxut1nJ6NCCDREpGddktyDuHD1b2xD+3pIIi24D5UmOhwg7LBvyGe
ybrQIhTfjI18jJSlco7fdMNW89UE9sAZVmW8yj6KS0yhrTwYxQ08aP3kP5BUXZdvXXFgQphxIawj
tDKznVSv4bMo8qrF7Yp78oAyOoUMmVGwW1mmExacGBI7goDkIIWR78q3HCyFmyYH07gIwjtfHXGe
rdzHzRJpDzWm/qPcICxpaEW+wlkdjioyrWpZbAunjC/pmV23Cq8AHAZyReaOEx6SdpM9RA/CC1IC
SknYHta502pr5UF9S+SdLC4UkO/BZ3NQ7q0tlOrEbVO0x65PM3HR7YDIpXDgF9FL95p2C+UUrMxb
vty4VN8Hp38kjxr2waV9kGyiKZDaHohVKABznVnVkBA5nDilNXKR7qgaCwjYCSqMRXZPMhNqEuES
AbTB0dmtu2blNcfppu5XcGMy+jk0fChXLmDu99ESfOG5d7G/5DbNHiFa093agU7j2YzbbJ8+SDfa
JeuXqn5qZTdB4XtQt0DouhbwnW2dxZNxkceVzMARNqSpsL18ard4AyZqw9FS2Kc780DhmIPkJdok
wzwCfE4co+s/0rDr7OyzOpTPwmkgBs1WnHQzrdXdPcLJNZltfJlH+K8Iaqgmv9dseV9JEzmKR+lj
oNy/AF+NzeEGUHzzgh3ikQk4VTZ5sZZCp1cdlBgNi+rR2gSIr+ulsRnThahsontTXLacZIetQZGZ
V3XVXko7O3IOR0swAkzeBg/Emln6iidS02KpVvVeXkRb/zzcC0501JxwY9xX2a0Wboh69vzVo3SS
b70Ne9MYSORjA3Hjs9qlS6bBmmIJtVXbhwiFEvQZistTtfNQbD62NoHxdzOrHR3bonGDOT9uERyH
12RbHYzbwnkdgmW9V5xijSq3XOF7foxfMIScjRMal/xpDi2Gy7xWY5vg0IA0ia/oC4oN4om6XCBC
PIrKbeNKO4o+/QtTmfJGn28W1KMAd6h+J8jyjgo3BqWmm52tNy1e4vG8F5a0TKAXXZqd2SN3cKW3
+kWcWW9Lay0cyo3YLlGBWsthaT6VG/MsQY16B8y3qpz2Jj3Pjh6kuOSFufE56V3hQq0oaniklIPE
C7CX9/opegWZU64NRztNxqJ6LMDBnjknTl8AF5vETffiWTlZpyDaUAbzNhMF5CN3iMM6KGtzUb8J
pOk5bDeyNW0ifRts8xv9qbeNF29f7Xwnc4uv2g68ZfSGQXtsFxbB6nRP+M8XhbpoxYWXu/Tpdq1x
l5xA5YV2JyySe+r2T6KyxPaprrTZ2b2qXRzXiJGR1vVfvngAMxO1LIkL4wMd50h+innskdbgRWcG
uuBZKFlrGDTwKkcIJ0jzSCMDq04614Y7vygeglfBwGu0rN85sQ7rZiSoc0EzNlkQEOdKt8SsoB0h
RmrX7sOKh81gIithXppm7cPCvClOmM3NHJoQvZ2d0DuQXBFAI6/T1/XWuyf+UoXMXN0hiBymW+Es
03e8i+7RcwuUghdJ6mAilQ6ji/FOdemZNktm3Xf/aB4KsIcrcd3shfNwa+2nG4EmKjuGg7X3tYP3
2cMc3JNzSAWYjuiFFRF2RfakXYxb49k/syQ8GxvlQ9jXLu9fxKGegkGKH20ZuNVDtUUMFKIUXYo3
1hozwzJ41r/8HTJxn+brQiaieAnFl44EPEUGMPTBRejQyLW2tY9OgUQgXuaVZa3Nc0X2z5for4Vt
9AKEyLuTNtJN2b5G+/QR1hhVO8Ln5jD1Jac2ZDKwcXou5yZhKhs9t2Q+FHtH3dTlyt+kox19WQ1J
GgtzpfUsmSqRQEsavYK18rUVbxY5whBtntNNXbi0lNBUGIzzjXCgBYvKelwpiGVogLjTKcgcUV5k
ax+a+zJYG0izT8q4kO3mwTpIolPsMEFqxqJ0hr3uWLwm0o3wFK8bl627fBt++ocoX5kfYrfRmVNv
gV6gXWhXRuqgE2YTpL5nbrOjx5nyFct7GHdjv5Sz5bCbQ1DX+TF7tp7Yo0v7UgDFDeBxJbxS50eO
631oxxgq7G1MxKc3oWdZNG+WiE4PgfGh8pgWVsJJP/vdSR+20y5Z1U699DEAOeWBgL237FG+jE8p
bZQ3Sj/B1txBalHX9XPwUIzr+p1XDoJXs1PehDvuri0RjrPihhn9DTdiKpcAX8JLHLiWdYr6RStt
ZNpoJJYKPCXe6YXyKIZb3VwPGy3eg0R3JWdCpPHUuA3KXXMBJ1X/8OC1DSsggeKO1GDj0H01gPio
fcnUgpzsoUYwuOzuheeJO92tCb4mLAlMI/2mdTbeQa7MdkTOcvZflPvAVd9U69QCzkTZMi6BCr17
G0VYWiQB3EWaK5DScE9AJP7FBq4Pni1u3g6D4rgmVcUv3P5Ga/d64ODGAL77RcYsAVQa0LcDPXnt
BLZdEc4j+41wqT1Upx6Z/Bvkeuz8OD1uAWojqUFZa6BMBtK45sUE8ueYbgpCj/wJKAy3abGRslUg
LmlYIX9od0kDRnsxZlv5jr9vkJaE26BbkxPR7Ugnn7WVMfjyBX0kPbCVzIYUz5k91E/sFKL8XlcP
TbOqzQsHSaE9sGErPqu7xoKk6XpsQ1+idCOdmKCQP8nhPUXB7K6+CW8yPJXbvlz75/YxLh3ojLwx
tGsWxOVsSB6wi3fAvQGL/oN2Myj4VGxOxSgDdNfPAUJsKc6xnUOFFB79V/NFPjBJJJ/RqXsxqN25
RJy85PtyE2zbXfOs3hWJM9IRRlN6hg5ITB1BLctgIlV3VaxLw7VemtQxURSlu5xkguyGDBQsgAGQ
kht/OucfxcuMtMG9iebBZGv+SYwIdo/sC29Xqn7iLRuf8C5iw0p0gEho57EwLtkzEsp8U8FV2VIm
vWRO2O7qM91O71EAKHiYvvK9fs6fInPpuebFZ/u1zR7woC6VZjngzTsU2qrgYWEd0ZclLytPicF2
KqVlhQJlmdyzj2uyV580XEqjh4G63iPXiTkU8wDL1xbaCQYd846Om1c8at1JuE3POGUG8Iq8Zpw6
kIq+IfacPlnYSowRO4iq1Ci9nfiIbuVcc+rYAovQ6LUfTZecKG4fod3aSTugo48eRttjj/rGwBcg
tWzZt2L4IRN4mb2E5ar6bPdQkXllWJ5Q1SHIfwDaTd6Vy75llZ4AOFcrzc63iQ3W52DuC7xgJrvg
JcjIG3YO/gvvTLLr8m2BBUZ1iMkqzvpEGrs9+21jFOxrYCXEh6Kmk7StdjSAUO+oq1OnUEFrIuW3
gYLQ8SzOtH/9F4kJix1VtMJYku1i00kePIlM3I9n4aUYXsT81BGp90TV2YdpaLODCh0kCgip2Z6R
Cj6ohBHdtQWBLWzrG9hi7H3EhfXBw2BVjdnGc6DZAIY6pJfh3gwX3Qsxx9UWSBhV9o9RW2gXDC10
JyVCZ24rWn52+UjgLpDrO5KDOLWH9S5g4yeTY2SbZErf84LmKMdtsHIn30FkazJ/bom53eevnbnw
d8nFPxYcoSz2Si2CnU8KAXfqG/0ZDqJsWM01Nhlrj2IZCiBi8W14m91x2dKt+AKy6kIxg4/FHcUZ
4RmvD0RQ9uLiLl/xcIVd8kLtjoNC8ll7OwQkc5f94n8wG5MhhKKqOZqPGHbfoq/KjWjpbYq1+u7t
TcyaHmc+9siL/GDd4WWkrlfs+21aL0EjroOPNKKHxXnIJdmQ96jaRmvWKMZLSwbBvF63T5Q+mnJJ
AjSHhpV/o94Jz6ktvoujDdIQPLBwGzMfIvzkljevBG+o7xWAfSzhq2ZaQj/qN0G3AtP87u3qR7/a
RYh5N/JeWBnbFJtbsCphf5gbAOPPFvknA28oN/sLCb0A+nyLD8RAK7HyBltzrFN1au4Rcz6acELw
PyL85F1FEWqP+wCa8jr6YvaTkpUOxOdtpMDnLz67YskWgW0T+mxW+eaxPQXKPvnQnhidd+Gr5xAR
762GcGXtjKOEv/CD3gKiC2t6gIqdrw0FKfxCfRH2oltilF9b8FBWzP76jtbJKiCeAKHPOtrU2wAL
/K10niebWSTGGc7YSLfFfIg16TA41PP843gvPT2VEm35FWUfmrZ4zlkYy5cELftysNUjA4eHFJzk
XfCJ/dW8AwMafkWX7p1FQDhLdvacXcbUIdtSP3nOsDHOzFG8FMYHXbe9sh+34IKMZ5LmAM1MhOos
h+fGX7UQQsgdVdilLYMNO2LvE+U4x3W0t9GnyhGDnZEKpXcRHLBXiXfM8v5iwG5xiPDAXPJj/ooc
3SKObokwgGA7784/B7xPC+8x+WQMd09soUdoVEvxFN4wHclMOVjOFrS76sf6UXuuH5kegzuiKBfh
bWn3j5xd1UO2l2xjt4lP4tp4qnjbSgSluc3kyWSpPbO3vu9eepduzGNxj0CN5FZ0pNuOrbQ9PnFg
h3lZ7wt0kuWqtkVafjT7Hqwto+mtOpXE8fpLmJBMGf3FfBqHnbXqjt57PzxGtS2kjiY6OQkzrPrL
xjWOJLZz9JsdPhziemyMC/F5foEGKF674otQBNmdVDtlB9CS6eH6Dn8xd7TdeCxumAXRHFrbkYut
nOpO2w4Od0DcK+uahuA9HuNgQTwxJQly/3LqQiyUNLeO8/YZL+FbxrYsWA9r8YP4gbheM4E/Ckzk
s3BhUbjGoXitn7BTyBw8pZNwH2pLX2s6XqVWdQxE0L2VAJCnNbP98xN42g4HamGtaqJvVkbFK414
H0PTyxyJndPXJAmarpsEcXsNOTzehX9+P0aElcZNyVCx4l0tdYR0VazjeJ48cJUYppQpeRISpbaN
RuN767Ugb0Ut40ffhM2rUjsrI9wlIXsvVMooRPv2Nhaj0kkIflwFRYfVeeRl6OdfImQ3y5bOBh7v
SUEGV+9VaWC7NOT/88tgVodWLXQn1oNkO5AJrDYqG8qkSsqt9Wl95rXV7S1A6QDq85wiLPqEdVoI
nFT+/KJP5KULvkNzgSImAmPSHauQ7UNgPiKyrNygYGOO7hELIoVnFe8pSg5KtCPxiFp0EeJbn4pF
X/gmogEJ63N17FX5Q45BjGfRzL42Tx7fdxtCcUPL1K7ykjMXaU/t0sLdXfrjp1J4ByjzMltYv8U8
9hTpcs2rIuI/5kG0quyiV07JfZtYHoeTURNlMGG1oDJD48wrHtT6cVRRr84/h+YApzCsP4Qouljg
1KuhvmuEKWaOVJf5kLz2ekEJdXwcC0FxGhUCaqfb0mjcxqPvFoJ8VDh4wve/yyT1bJA9tzBkkgII
DyVORiGoyDt5NHfWfWM+FO2k2bGPGsgbpvt+km94HGxgyHulTlR8mAJIJaNrV5Ce302ZgE3LC3D0
BWRCVvs6G+pNi8uKeSZJNsS+MWkNbi+OwbESMJ1gxhgdr2ydTvTD5QwGg5lhHMzEGnZdxiaTZGhb
gRBGG2hSHcuS38meVsj3M7xFiDgDIryHf/RxarUvta8URCK8dXGb2FrCdmFO88LAfozKgNOwZC7/
438RP9+Ra0AAFf/NSdp8/Od/aKppIl4yNN1ScWfyoVdAF31I5KwTzMrtVfgQuQWmoGO9kImiqlOi
XdLSqdRoWyiwJQmkvv/54//mu8yfbkmKaOp0iNQraI8xaEOj5UYF+6v/8gZ1JdY+pYOIKoYwC5QI
CKLaJeKV/vlzJbBDf31tSVYMy9RobqnyfGH/IOeINWBXeZAqOi1kfVQ4xSrdCY3+dtTxwk8iavq0
OmDDO+gWek7ayZxsc2WjWv32l0uZv+P1E5BkQjZIu7O4oqsnIMWaOCIPrVxPBIsQlQJYCOEzgIXt
CjcB9D/6kzMQhuE70D3r7gmxmAjIs/POH38ZDsY31yLD4FIUU9Vk6/patNCTZCEP6ZWDB2Z6YIGf
sQLJWLwGeNE8wVR/eRLKdwNQxuJhYDERdVW/ehIxHbupKARi1jPKfUaf3huKhk6SnVY7wducb78h
NS9FQep5mjk1TtRyYGuPHACXSbJViCJAYhwRLcgBBtQ+d0njH3mxje0Wx1VVPZhoQIoRZWqT8ngL
ok+QVlLWzUhMKteh2Zx+fqjfPVNZUQwssuZMvboa16OvknYQ+7VrpiyEZLJBySn7X16eP4P0euQo
Mu+OJsLfMgz534N4wOk8NpZcuV2lXWDTnLrU2PUGxe+GN6agBGv02WkqOnAMFj/05maItAP+D1iH
fXLSA0ZUUhe3PUkUJoHA+KBN9dNqZmZJ8ZKU1WEaAWgUeumItXcrtsFXXqWV/fPNkv+iZzEHKbKu
yaJlSmA+5yHyj5fR0lTg4bLCccBia+obObQCMIctrZYx5ZlOVZi6AIM3A7QncS4rm3ZWJQ++BNc1
iCGM6MMnwe+fZlwBDYS5oPjQCqbev/VSmL0/X+63c4ei0rhj8TJk/c+f/+NyldrScyPkchlZy1aC
aoPhajnN2Ckp7e5jWuqzp/9l0HaRQu3SRwBHTWaRmGLz27V89/YoTNyiiqIeYejVEPARlkiCOVZu
rNE9Mcp4XM20kTGgJlTKpeNrvE9NR4vdp43RB+nHzzfj29dXsTRZFeG86QzEq2eH3+S/x+CAoGhV
STJF5i5EJDrem6A2F7KSL+r5zcOXFQMEmR9OJ58jk7rSjJMZsMlhYx8+CYHiSSP2XzaR9NkYMQVX
/1AkBeyehFM2ga5knl+6wHuDE7HDRknBNOq2M2WpmTFUP38x6fs7a+oGq7Gsmn/NS2hQGUBi5db5
TmspsesKrkBUa/YAaoYEmHgzSdYmoXAeQX75+dO/WxcZYTPxTAS4p1ytCergqa2asiaMM6dHoDTR
z/zzro8cyTfuIy2jQNI3v3zn72YtVYSYpML3gWR3hZOLiQzvxqSv3GngWSK4edHN/OXnb/bbZ1x9
MxDKMj5RBiwiv8OkV45qpr9Mvt+OSV4GSbF4L2hyX49JK4LVIje8FKVkKz0tgJFZxBoYYFqencjU
pvClhmutbA/4ZU6YmmjGox9Okn3ilbuw6g6diD/UlCVy8RK6VAYVg2AMXsLCt5uZS0os3AgLbLyH
Q0JldAZG+cZdEXpvM3DM9FBp/HzjpPlV/vdsr4iiZiogOkULyf7VmqJqRasIwIJcH3H6omEZX6gE
k8uIoKCS85oZdXKPu5uWA7gbXyjpmhRsfQtI8j9fivXdlUBzZbOqyZJxPemUuiGaY6GUbpl9CT7N
9kCmfm00En3ckcDLxtspACsCZffz5/69O0E1aSKsM3T4+uafO/SPidfypWaq4qQk2CVYGTLvZM3N
XuZFhx+NSXfOoPz5E+cRf3XP+X6mZmCc1xT1ends1WE4EVeAO0yF0huhzGYr+1RU0cP/43NUWZR4
wMzm6vzN//HNyD7AXFYZuWtSu5k8spegcYOq/mWvaSrffZ9/fM7VZktQEp38TT4HJEUjWOoKzTen
fH0hDMgCpFylr3iXhPmG0LuBebt4VqONUUYXvj61hq7tbMGaNVdKulbQY0lKINoRO6HFRHI0AZxE
O6iUoAjeDN1SBXDT+tSMyIDEfl+I5CnIyFughaPohe7TWiaiCs8/+/CWZdnjmB8pG62sfXvq7DwN
UiLD6dARhZUvLV9FAJ836yCf3vGZC5ueAyWeyR55JL38on3vTBF5QRyQ61xmuHaG+LU3VhxPabXN
PGQrMZ8lA6UE2McCc1PfrPINMiTpgo9xa/rBc5/qIsJV6DraoJ4gb3+JMPFWsUcH29BMapiTZNiV
pj0R/hlNtxyaS8ejwppbNMA7HbtNFCMeMIfgIZymix/e/DxSpG8WJjaUhsZkIKIM0653S0kyCQrH
tJxMY4AActCfuyQ7Kb18NivrjWpEtxDH+ISd59FKo9vaClQgTT1W/30eatsxU8+Y1580qVxLQXE/
CcmLpJOXKSsNOe+J7ExjQGGn1GH5+w9VpxOxGHjtElOiMxAeVNX4q434hK2NLpUaPOQdrVMBIKhi
vSV9f9ZIvpqa9ixDh647oN9RRkMktY5VGaxVbISNyj+IEiI5hnYV9Hg5o1Mqq3u8JCe56c5Y5vzq
IxqzjaJIH6MvOZ4A3lul0KFU8mubSU4x0HoMue0eib5qGCaUmtbQpBFX4FlYztcpq328qo32HOjS
x59/1+n7Oq9PqG9XdQehQkbO1yTWFjK5q9EWbCvxtY461xuY0yT1SZGzDT6LbRJmhymQb31NvfFj
2BBBdS9M+QG3C8ydILgP+vi5IkV23wQweTxfuGuy+qC2xgc55lTzzeoxx454G3fE3WQwjqc2v+MM
ypia4fa/jJBvFgrZgpZK8UlDlWlcTSZeCrVUrkbU0WDIcr8atw3k0qVuUYdMK82GpP0RImBHklEh
ZxF57HE90AT1lN795Vrm5fxqAlVkQwU3YcHysK6PKFRZuq4v0twFB4I8nahpIZyNagQiopdrdanb
IrwXl0LRvw5G8y7l4rmuUNYEgamu866gm2gK/qZvhl8WMenvU4fCCU3UdVkyoWJez+2VP3ZC0Oqk
GmMZoN5VmEhlabwgLvd33lA9e+kEndCQE7c24GwFQr9pyVr5ZVGb4cjXtwi+LeuZaZIFyI7l33N/
M8bEaIwteFnzHiJA6uD/S4X1H24Ipo7FEA3jLksQJyqk/s40jWb2nKudhaw4gYku6u9aukuwE1CW
H27h/U2H3BOQP2EskdV4KVsoZ72qWU26cKt0Cd8lbGSIc7C11Jx0iVZfYNlIflk8v5upOB+RAStq
1DZk+WofVsdNkcR4qiC0tsdGtmi9V68wqBZdUl3KPrsk7Yj0R5mAxeSvP4+8v3fQ6ryaSgZIaMPS
tKt9ZtwVuJukCDuKSbsJv9JqGMcL1To71Mt9L6d3k4B46OcP/WZMsWsHd20YbIwUUb/6xkWd563f
tYmbx0g+0RIWcf066S3Qj+hG89BJZ3jkhtc0Mk6oqD9+/vg/W8B/v22qqPC1ZUmVdF273pj5YVJk
alKSfKc1Kr3FjtGhy0jvyPWd1Jso0U8d5gDa2xo9aQG0RU91ouzUxSCaj1WrXNr5jwl7vxlrvPzF
YFIxyV/H8U5pD2D8tlGORd+ofntaf08TXDiHDjbtmsblz1PaP/Y/pUbdWm9TLhzTfaDgBp7MjwgT
PgjKX04H3w0MhaKfzm1iJ6RdfVSAVNgzGyt24xiugYHDwzecVGsPBjpvLGOcKBvr8ecH8/eGma8H
MV0Bcj5PNtfbLrUArCmYBKUw38VW8ZqP0gUkw0ospPs/tzz20rUqG7+Mx7+3r6rIkVwR5806H3z1
Emg1RYzGM2JXaNvtmHSE2cU3oS7uf/560nf3VBMpdylkuHBbr6Ywtl1DGPJ/u36mnfSOMzyh3HPB
jaUyfy4FZR+rsh2Jmm3CFlBrZtlKwWnVjpsQUSCQKqItFIKrBO+3kfXNJMQ9kET276Ys6pwI/z20
BkEeCPTD9lvhA5rC4KxoA3OAt2/CZtd2zxKhhAs9ghEl/TbUtHmlvX4f56nP0ICEsdJcfTYLCCE0
QRO7lgZcQsXoRwUE1oJo5Mzreb9pYLotMGiCa4BEkpHDzDdAVZySsTjHvPWdNxEUFR7+AG9NCSOg
yUutSHiPhzSGWMNKQMw8rz0FM0muVjjjEIUUbWZ7dXaXqJjIh5kg8wc61swZnD5uEnxiyexou/xh
GQiludZ64EV//jpAPAt2EtAnTOSUWsHB9f1LU2vbP8ksUy7Opniypk2lXMI+BskRvlHXQ/k2APcT
8s4FxGUtZal8BfBsF/Mx4JcBN7+kf91Y05pLM5JpqdcDbopguAYqE93YCy9ehF4u0Nb6uE0r1Ggl
QBRPa7d5BokE09QH7py1UtS3P1/Ety8XkQO0LywZ/v/VRJKqJZsHP09cPJ1IqvjaYixdTKP55dD2
Tb2REWzpnHuZ1HVqff8ewbjdlKwos8TtFZpOaBPNFmQH83Rddlu2UBeYB+jBwWU0ikZim7yvvG7f
m9NvF/L3TmWu0Eu0iUyKn9z9f1/IFInYiEGzulIN96Lll9VQObX/GqfjkzZbOf9k3JTacTbCp+bb
//2GcxdUFnTVFMXrihyvgd7FAbPZGHsf8/2u0JellffLZC3/fUimCMbMSJ+B8r18/dYOdZxJU86M
oce0GCw4/4ukSFBnGad4JL5EZ86KlMYNO91a9A2jHPI8saejLRNnxF4apTlEzsliyzu370LVekxh
5sgeYQMD8sBaQuD0+zT83WxDDIUq0Xb4pixj6pUJwq+LUXa2W4Fsb6EoXrmVS2Ln96P466z/7X2S
FVh3YC/Mvzo3CTfJ0Kl+ueNwI0gtSOS4eG0pm4KENFHWJOFbm7ypgF96AVxVz45UL7dhhgDm54Fh
zG/A9XTAg6LJq0oK4SRX65zVygCe/DJ2MRnj0gH0bwJ+gEBJgFUcov3CJJU39W3AboItwckya0c0
nw1TvaRoa/LPwce6EqadW7NdilggQU2T0zjxS2eRWtQP2kGzvMPYyBdzoJhRMBhEpXhVm/jBUppz
WuSv1iDuC0D15IHhZaqeK1Nblz7pU9goXylVU4K0LpNU3inQmgjAmsHDn2FOsz0wU2Wdy/oej/Fd
p4CAKYxqF7QKeAtCfwiP9AwD4Kn+mIUccxn2IorTQQRrKe8DhsOCHFNYOy9/fjb0lKBa7nJRUlEJ
8rdI/G1VVb999gYVVuY/vH3XW/vKq+eSQsrKVlbbDNiSGXfbnibnan4hqr5HHxSMriaRBD6QFsad
jizpElXZa+RX721QbyZRvQghu8ymZ8Iuq/IMi+N2Uquebam1jKvgPXqTLJAjbYAoQR9vcXi5OSyy
eOZMGYmOMlrQPzoGl1lo9bJT0D3Oc7Fi8EciBHzwUgVunQ4nQe7fNTX9LEP4ZRn4boMhiSrHSAze
1nyM+/esmBjtEIUARFyhkRbSkN35g7cl+U/yy/u8Gl/FAq2Ol5ysfPzljCN/swRJTIbzpplmrXK9
35cl3moV+7Y7edIHuLYnYP8PhhSsSys7R8VLKymu4o6f+mws0xDuBE9ibuxzT3k1u+aclQD1zIKu
XzFXqpx6QEAhe5lNvQdLldWcgyrZ/Pyufje7UtOSdPb77Mf+OnZ30FaHys9zt49QtBnZpmyp76T9
uYqzzVTEW7E3bCXAoYVKc8y4OHQki15sz0mDOsIIsM4ENwR7vkeD+pSa4scECy4y76V0fI1r8Zcz
1bePV5JoS9KL4Ux3vfqqghWFlVnnLna6Y6n3FaKhB78pdqIYnnw2W1kyrMfId0ZT+zVX6JuNNZ89
V55lSbOYq/89tpjy+qZWS8YW4SlLMuEZYOqet8bR8pUmRGec9dtgEj+KRPygTm1DbHOy3jtqcnvG
mr+IGxMZM/BpRcwOPz/J7w67XBzHGYU9GCe3q1k3JYMN4DxPcmryJ3Bj9jhpT5HGdOkHxoLz6V7M
qC35mnbUfWurDv7DL1fwzbmKJyNaiqlzwDKvt4GFoYZNmlFdKsfuPD+fXrdcvwZi3jypVncm4Poh
T/X9EJtH4nstdB55pDyRVvjRGP6JMMqnDMi+QGwtnuJf3s5vlmNJQVVjKSpr0l/d+Q6+JTmQZYYS
uuVcnX9qWnlJagZQ6Jcns81+awZ/N1gUYrZkTZJljntXg4WR4eVyPWUu1QG7IiSugmeygLy6KvTg
HAUjvzn88jrPz/hq5aVfL2qKQgdala15hvrHwb2Y+qESPYpXOJYfJ3SMA95wozn4efZb4dv47mn/
87OuxpslRHGkqnOhzIKPVYceBlMJUhcnHCl8LYccAJuJrFFVnEAsj1ORG5hwzJ05Wry0+grL+mUm
+qaqYfv086pi3Ii5+gioPqWTTzoJuKVkcoo5Orc3xE0tFBcssQEIfaWhWAtFYmfsira6/CEfI9FM
aT/C5is+1UxyiWB2I60DuxJNmzqQNmVmrLO8uxnDD1821ladoaQztiYebEouMgmCTT46Ymntiqo7
WinQF2F0qqkmA7q8xAB8WgGrKQbQpDuk3bhRWlxqZfsVRc2lq7lKPzsOGQST1JvOWkKnRLaINMox
aS9DA4RNQr5v8WZugjl8NlctmC+e+ESUzXNc6wQZtgthVMYlIG1rWHUiITkKRBq7xI/2h3Bp8VVs
FZUkbjx1q6MJMiK/tNMBpbSYvhZIs6gs1uRgNbvJHxNYqBnriF6S5JMzAsELOKpCxKdp+eGWNxgn
KK0WJ/J7hJtND5sOUFQ/RgREtPFdm7JJVCwVMEgiJvwXM3UfWSKsBO0YDEbwX6SdV3PjSLqm/8pE
32MOvDlxZiKWBI1IiaJ8iTcISSXBAwlvfv0+yerZrlZruzZiL7paEkHYROZnXrNBWQjIOBXsBSYM
3/DaHLFxMDYFtkCuIm6Q0YOjw6if3eIGqXPfEMRjjjpeNAVLoYVqXApfuMc7yEvfPehBTtzcu4Er
3THf+7i8CeviRmlasBQBmCcTSnv51rjak57BWyzS8jEZL9AyXDg2crc0Dp4cxJECAckbkWIv2kYW
+0qDKxVTqw7hACOy1q1yIYfEaFc33uTsXXuCRMpJynkAkfQN+NaNkaJ7GESXQ9x9K51w9Itu2vz9
dPnl+6M5jsbkYABb+ZSw2lVTtZPNhKQ3gV/bzMh4Y04CxwtQQuZkr7rZ23OJv5gHvwpSqH+QvQKm
AKv06bBWNKGhEmK83NL+0VTvUKQ59fziFzPRl8uRRYRp0LGljeh9Oo4JOAjxeq/YDpO37YYOThRK
8DlsXaopJXC6hYijG6/Wr2JscSrt15HCVzM+i6pjc4+pwn5OHD2RV7kYLDoKcDiyCsRpB/59UOxL
/nwAKEDS5y6CcL5l8l9F2Gv7SCJeqjUCyS7FR7xpL9u2PqY6llquvQ9ynQ6WhVhygBHNgHLmItcK
XsEm2IZZ8b0M29suCnfoiu+9qUdMAbep3sItvSuo5ocYhYQQiPOh86fSvjc6ZOBSpstukj3CTFnq
NWql0SSZTur0YhTzFstmQN/OUsM0OY9UgPzf9SYFmNNDwMfXC6Py+LYSN7VbgmE3IQ2o7fwin2aJ
Mhj8rzH13cR+JJVKc3yaxYR8VnJTo7eEci+RyCnAGPZHxy5i3jDQ0fO1MKZQ0ydXLkEqXgUJcgpU
oZrcaX096XEsr5Fx1JAQzrA4xvIDFwIA6m0m3iFSIUyqos099sjyA4wYQhNLg9a8FyMuphOYf0e0
IfIOHgxtDR0Keo9Ob+8aFRJlVoeLboRj2yePcypQ38glSBzOZxxwACkr+Pfv4FfrpW2Qonvg3Riq
8h39ab2M1cbKi7QvUD+kx6Q/5Ha2nwZ1k2rY1fx/HepzitYL9IZLJB+3kYOSYoG+cEGNHZnE5dAq
v7isL6Nkm7wKXApwNNK5P1+XWumirMya60q3TYSbXlisorFcy7g90aZnDdf0GSY7csO/uMyvoh6q
NJSkCLXIwz5FPXYNrKDImF5G2r4ooOc5lJe2PTiRt9cEz5ff//7Gfn1Ei0q+NDb9S7UBcWrQLegY
buukhgBW36Mq86IF01OZ1e8tawiqTqu/P+R56vgcZ0l8LLVO0MrOZ/DP3AhU/XFQ2CZjFi1NTA57
MI6QLT2MRtV6Mbf2XYM2E15wQ3bnuveYYQOImYgR6kG2+ko45u2NwkLVQHaFZ5q3RKTxvPEmoA2W
UqI6gfOIk1v7FNAbha4AUtx8YQvHXs7YNIeBaJeOy/s2wErDa4Da9r5HR9fnXdnHMfpSNG8bnInv
6gxiXIsmXO4Z2zLXH0avOhZKMS0CKrEAmv2ojVAT9pTU1/FPoDY7wDqW7POqQTQJACAmYeWS7LNY
ouP/nLioTliI4/39Xf1y1DJmDVpBtKbBoP551A5jgFda5OXboRLv2YTJMZWUYL5Avu6gm6u28xP4
jvOvCplfDSD0gChkUtA1/5IZNL0yRUK38y0K1e/JzOPz5uZlytqXXGIwxlrcoPtz//cX+9XqT+cJ
xLsq/zlH1z/NPKpXpwCSUT5MWUJK5GqWHjgtufTXpbVLXO06K6t7GZ/8/XG/mvF+Ou7n/DmZzawv
LTWH2DxuXOzq0RlqDoOuPdVl/8Pf+W387/C9PP54H/5RdPmxjIu2+ddv3hcValyIbUBipKXMCp9K
5e3gYuiBKdPWKJLbcewHPwa2HlKN1eusxcZFfFiYudF9mjeTGsFld9HMoG6o8aCDoHEWVrM1wu9Z
ifqRbY/XSWjcoFU55gECp0YGyE/Rvoc2XKzGRCwvsJ4TMJIrXQeWN2K716AxGCUI51jzQ9shaTKn
d8yNaPeiPLWOigtiWmjRsE0a2No4tz2dySW2m6jYPkG78w5pCRupUsg3NOSvF2ReFIxLYn2luMdm
o4ESQt050DZhb+Fx1za46WEMCZRqVVjDcz+bAyZwpD1aa22Aex0CO0TJeUD8Ek8TluAWjYl0Gepo
CKfGeGNm0U7GzVVtPLlExGPD2MBSYRVG45MZzthgtfdJ2R2wexArJ1X2Y2qtBuRnYyX6UOZ6WllR
u8Njtj1YdYRbFORXHHp/scR89dJ40oCaxgNv62dQZ5aJBtyloK4uyK5K46lHjqJVzSdLWHsavk8t
FmW/mOn1rwavByYDNoRDq/jzeCK/DPEtZIKwM+egI3gP7DbQfa1ZVijhxtIdSpMtuCb2tnaQYGmY
B4cxTpJtmOR3dUdbU+i0fXNcO/TkowjEN/D2mFv1s5SWSPdo8aKX0CGojmzWKuuhAGsWahB//w5+
wRQw4ViA89CZbqhVfnovQmXKwFRmaB4F+Rr8FAx3lYr3WGsHM+eq8N/CoB1SnzKhv54qEWZ7ngcw
eyqpkIcQERWv3fQds3Bb3OGqB34LqtMG1wKYuOi3Y+mRPfbGOrANxOMFipetggFFpkpraBXf17iP
tn9/Uef60qc1kWjf0mQw5VL+kSPmpxnNsyc3b3Uj247Y3FcU1ZFSc+/b0u6XtT6uNS8QfpkjHZ7r
2n2EvgI5fAG9N8QbpC3STZySBqBa6UbuL+ahr4AYgLZpHckowflLYTYcrVkEPZOtcKPLLs5elKy6
iUqI0ZYJEbnF46RGx7uxxnvEH6+jsb2yaH0t+oDMs22cx2GdR8V7m/KgUKkH5pa/T7gVOAO76Ap3
j2kNaB9T+fjFPVW/mEHBRgAVAOBGY+dzV1NNgtCmbJSDz64xUkrh+3UT00ag7nB+BiPC3R3nMr4Y
op03ID1QJul85aloNwzRd3Wq9GsaaHS3MxSDjED6c3YVqDdteglnXpcpe8UfslgNRXuNOiq6Jzgr
eoIaR2Hztlhxr/gJuqr4dvKyTaiOW258y2SFQGVROtss9UzcdgtyKdfYlToOOUZEXVh2vtBNiXYI
qCHSl1Gg6Hupaxq8w1O8fWoqIwJr6CkrtRIgTxXj1rXipwIY0sLoTG0xCGIlV3EvU+/NGZiC7aT7
HlqqH1hEM0W/BcjmV/YJxdL3MAh3Y4j2U5hYfmiUN3I96Z0HbDBPMihsM+Opqet7reu+6/T6en7v
Y12j+8+ODbW9j4j5h6G/8ERLgzzao1rf+2E8fFwFqnHwWA1CM0k3VAuhpNcVlimec4MdMukjioBM
sT2aX6LdzpnUHZ3UU1FOb78YC18NBQBphgpohaT2c1dtopmQNa2Rb8ekzJCFNBbI+97mYTNuyOe4
P7F305sKJp5y/oJnk+baL5AlXwQtEARdcOaWXNE/F3ixu66qXAZoXsnjGzLxaDtIDPdexb0BTrr1
pmo1wyNdxGgt/+ot/mL2p1RCT4cyLhHi5+p7QY+9G/K42KYdJpKiSLZmiYaZg9C9b1TQq0rISJeu
dWfxDqzzIEI8tNkGosT3OWrdjV4kh6Cr9AtjkhaAvYcIIb5cqnXRd2NwhVqmj2HSfexiHEpssSGq
ISas6x+r2H/9KSxq/v0//P5WCoxXw6j99Ou/Dy99+179j/zO/9nmz9/49+a9PLzk783fbuTf/a/7
f0Dy+sfV3fr+85Z/2jtn8PsZ+i/ty59+WRVga6ab7r2ebt+bLmvPZ0KIJ7f8f/3wH+/nvdxP4v1f
v7185zGgSAz1+a397fePJMEV6p1Lmea/fj7C7x/Li/3Xb1cv9ZS9FHSFfuzvpy+9vzTtv35THOuf
CGhLoKhK9ZkCO8NkeP/xkfdPgni4MoDWJAKE0ldR1m30r98M75+UoliaSEsNG04bL1dTduePnH8S
hlOlsqEVOKqjGr/95+x+D3F/PLyvQ17tc9HJk0gIyf+jD0JR4fMrUqhdUudROm/F3GEV388sEGZD
PwOdpUnJ4VNTREqJVJdV5Vl0jbHHylLHXbgV2kmT/d0DZW9KW08Dw4afbuUX8fhfanKcnGM4GA7q
XOZfIQKAqyOI3cjxKU23kzhhbJ7QbrDa4ZpWOhiBvH6cTGrEeb/RcgfEoW00vwriPhcgOQmX9A5+
rcWq9pcgrgUG11dWNG6ntsJAi9mSutQATUZwU5yAYn62yEPjANn4/RWLZexhe4Ij5UlNOcUMHXUK
53elg2hY0pp4X8T5UqjZCe93U8Fvyms4ZyVyf4WflZMcIczPIY7MEJl5oPy4OiPtc02z6yY37ien
xV7AQYSte+qdTKyYsLZZgL9bMuLL6ubx3okS1YesZvko8PX2/ByrXGWrZEcChn55vtdziuKrmtSg
DnDW5XhwBqE2GDBue029H/Wo3sWejcVq8MxNMuAXtHun4DD4St+0HqYaAnfPxcjcG6odkh+djrt1
5cbbmELZYt5qTi2dxTt9RXA5YdueEOlmTI2uuNWBci0DU8OLb5Yyu8mwmhwUkr0wk9rfFebzS7dI
r0YUnQM1H6CFKIiC4u/QuHqCsFPA+mgVF2Yn7sJQOSpjiGRhyTZZbvNkCmQnUgyNnVjfpjUXnwWu
SxQiTg5aN+1oVb7T5xu0wuFOzVbqWzC5bWTMfcOSd1JuXZNz2ckRkWpqf3MXIzoZkssIxJIbE24R
Qtp74RgrDWlbxHrRDTOyb2HhxOgqVohqByaCInr44YVlcjHgybXoXCvCYLM7hYP5rXRphFRygAfS
EwtWgYrkm9EvPVr1Q1xy79I9iJq3TDVT30jc1J+U0APads3X4Z+ZFvrvejUgzjYRhMXF0jZILePk
0cTL1seSHVky5K7M0rh0Ej1dNLM4VtSIELzLUGpK7E3hYRYTeMRczUmTboXutWkqi6pqpk07CLSJ
kN2zBOqIaRvmi0bo77aD0GurIFoB5w4BBwBM57dU6dUPWnKLxuUgvA6ha0m1cxpmzvDU2MnJKqKD
kG48XnqqCfCMynCWQe7dk4bSxoqsJQ3cZlGjCTSF6nZiJ4upDvcDYg+x5B+NRvI0Wunp/Emu8Zh6
jBJHy7yDndIQWCIxNZOTN+mMLCYKGn3U02+2FUSBhubBVFElnRLzUQnTVWUHGQ7jlKXNAkQONntt
xb1zBK91NUcfjggvKTw/QAVd2IqFVmtXIovrYvlV1vE6dT10oXQqxaj6DQrNQ4fJoyYDxpC6OgQa
A7EYCIM0rCxbk9ZXVqh0fZAqG0qNaVm4/vkKwhj9wbKY7swBZGXoMVKTGrEptQfAI5/73Jsfgw1U
tx4ujWS4H+Y8WypaRWGbR1emVOMask7BtFQrTXo7APEJRh9mLar5A6X+AAXJwkB50jXEsaGNt6IW
5XvYSPcxe5hc3LLNtFp1WO9hNeWEWPkgcuuEGGymdZn51jA/J71U+VOlzl/UX88xWnjNyPYh2cBc
oSeNQ2JQ0ePylOm6n7NH+v606QbjFXA31ONpStdhXj7UCEAxc7yjVCKwHVJQRx2Gx2ICriMUS0Nb
DbFhFYGSJJAgSoPRG3uA9cE5PcDVJ8fO+GJeTNjstLCAG49H6lYZ94s7V6qkDA1dkrWKqMqyHcpL
EH3NIu4ZSjxmJwphMsmFpqI/guW8fh0qj6D/3jqLbgRw18u66qkzakunRXDD6x47jZnNTeBDnZ+N
6BgfpZedplklUXc32CSh0y6pFh0vCc4oHm7cHCCyyes0oV2pmvla5ywR+C3i4Mu7002o/SYjr3Ny
3QPoWCZIpi/MlFf7/ESgEank/xgOjsq7NUa39cgcMaHZ55qc9Zgl+TLeAv6leB9ydQWY4EJHiHHM
2Dvco02O7ltU8IxKigylOA9TOk1gv+FFlQgIOrU/lg8zGZo5SZZ1etKMCnNfeSCiFN7ocWd1ho5U
fh1vMjV+bNzq2kDfBhE3Hjtrg74Kh/B21vHRKmZejb7Blsx7ScgDyyr8dh4i88BslqnhR1MixJNF
KhC6cO1qPWp08S3Zl7vAgf7kZTWagVr6oassQKJh8egSaOCajr1Kr2XXlkXjpUcbrwkRQRrlAzRs
Onm1n5beNe7RpHq0zxG99+HKDL6ST36r6W8hpLkFGG9J8BNHI0AeCj5EyTVwnYDU+bDtkEcyn5pM
ikGMwcV5YAYTizfmLh8Y9Ki+gtjrZFDNK+fmtY0DinIAqxErujuPIsNjWqEu9mJEaAPX7soJWCVU
ncdZyQHeQMWnQp9fTjoO5F0lDWGhqrrdzICtGds1dpdLxS5PeoZt6him67q3n2V9yNOZVHI5RZf1
7Oc5JUIV0cWiQg3+/JnIxS4Nq7eCng6gJwSq0dFBNalauTlT8Uxz78xXVFq5ox4KcBE/2vLIGCtD
ek6vc6M4CZZVSg2Y1GOI3iPKgNgk0KJSGDjqeUzJsFRdJnkePBhWaNHzvAhD1p2kSnxkbK41sxBL
qlzf6VgziEX10HBvAxdnW6fDh6ay+LXVQ5Bm3cnGi6U2pXPS2KjLGH2784qtwRfwOy96T6JmTVds
8DMIfUsrN5Awtx56rt7v3fx0jgMUHLfhqLBM8kwWiLAz3xeHCcX0ZeCQARvjU1uxqCQpHcmpST9S
0T0L0znmlrK0Srg4mHfSh0IUNEk/ivGeekK1HKvgpIwMrskRMnS+7Etcu1lqWQbtTQ6Ob9EJJjJ9
zi8KhMciohZf3jNDDV/6GPEYGXoo+O5UyrTMFFahWSWQBv76htBS7HXL318L7mmMxZLDbLMQDTf3
RwiiYVXYV7mUZqdQ2DAsWkxjJ2F7JJnXwsCdSTfWUcRrHg7VXd/Oj55NMdpcIGh0MNJiFYOgW5jQ
RZfOiMgZifHWtCO/acDc47ZAxzVQVvSlAMSnV7VxmCrlO0kJNbGMV6UL2nSTufpemJ6UcRqfwgyT
EyGnVQg5DbEPd6cuxQnuNZMojKKlfrAbAHkGNjnne9F0auqLHJPVEioFpi3DIsyJrwyLU0jGHbCN
Xhq+880hWFAwkda3vMtKyM5MZ/oeusCGbJOJlKIx9krQ5LDCUd49E1R12o3YclfUOAIZ6i7VOYSp
qgG5C03lsRyyD8dlabU8xg++4ejJeh/kG2tLeJFfswRPhf4NJQAo/uj0gvlqIqxTiJSnzSzj+NHE
w7TN7s+m2AZWuCwb4VYSUxqdWVmhLoJMI+4/k7nFVoKwKGIC7aeYAmgKrMBG3VDH+2ZRNPlb03W3
ekUdqqIy7BsO9zWxniQAuDdmyIXPjZxvIaPsYxfbanME4tENj1QX6JT3H0HGqwNiDDV6NMR4BbNl
pLfXLYEeHh/RhyuPn/cpPSrgdeowrDI7P3Z1dkqS4igUrFNiQIKBBLmd19Hy2IaRunWgrpt2esqk
G11Rsg4pdbvLk0hB0kjVV3ln7ieMFVRzVNehxlhtDAwXoMqetLQ8nYef16Oo3+BYXuI5NFcv+Ywa
8uheAa1hGMl4rhzz4zkMivXnbEDK8TwZJxoWuTIGOU/iScPiqiXqTWCgq9mlGnFPWlNSA57No+y6
5sGrsVAoaL0ujMK9F3l8HIvmlAiyGp0S23gYowdDaH44E2Z4IatzrkqhqCZ9O8e+jg2zMVBYww1l
n/fE4ELiJ5kPkDSMsw/QuLzdBNxZkz57pDcLrSeEtNVgF3cxPoTpKQpq5ks7x5jARMQevUhzp031
0Z2DddlNrH8umXaSNFQ5U3h2MkSd5fQ/pzCgKrtAX1RGGy6tPEd7Dnom2Lrut1FjndKchRSszV3m
pTcFVi2EANnJaUzUGeslPHpyd22pDu59F3v3Y2EwR7b2vp2s03l1nBUSV93uDvkQ7ypCcBKKuPUT
64j1+yluiGpKZ/5OgOI7MorP8uCe+ifBINc+DtGlF/bHXsYNXo5QdYiaklsmHzwh0hDWPctMo8XE
BUGnYpu0vKTyQRBQXdaNDUOY4D+MrRe9eO9iJom5tKGmIvC8EUr6fh77jj3EmziIPZxQ2CKLEY10
MGXuiGKKrrnLURVyCrm+4G0ZFfE3GS9AH77PXJLuPiYeNuwUAVvujTvMVzEEroU19q9le0orFszz
Y56jm7SjTOwl4QwdPzqGmrsFYXI5RMw9VVec9IZzxcdpE4O529CggYnUvNGPkFYmTNbJh0yRaMLI
Ce1umJntzuNYrsOVaW7VidPKO8L2ND/2g3s5aDcTPDeCQ0KkSe/eCTVP9Fq6dUPjI7eyj9YAWNb3
02qqZZ47RBSpQ9TlSPl2sTLeDmgVgXy6FGoeXwmR7hXBgzCxF6/sWdkqSvVsxNZDq7ovkecdnKw8
ZjbvV6nRH8/s7HthOf2Gomy6vk5Vppiqv49nWzApDT3y4opM/sCHstiU2KwFw3IefN3Cn3qm/qg7
GNp6AQwzL/XPQaWsAWgN6XppAZ4wkVc/J51luLYpuhLmERBqIsZGKvjmlNNlZwg8oRRCCwBKDzYL
5MJzlJH8i0VypkNa5iUS6qaxLCt92ohYu+yEhxp/AOGv0hRvG4XGdZF5H33goBM0ZH6SWunae9XL
qt0EPW9NFwbrsVfBdHbFJYv1ZegSiTVzdqFLzKBXz7zslo2+KKad3Bnw9TUPSY5zx+kvqj5BudJG
Dp/e0B0vY7mzvFjsWkdgJT9mZeCX1HAXapGjGzvOTuknLkKrHuxPJJCTejcciywq1VWfu9rag5Vn
x6Lc/fGPIPDcqQUEtMWg4+EtwjL2mRr4I6Y8Zu5YW7rX+CxU/YMhD30+iUAnWNnSlip35z92ARSG
0tHilU67f5f18TUFZXutTl2/6wnEdo6FY0NoOJ2fzhPy8p1SFbvzP6qmY8XqRts//vRjEzDYXgqE
1f19Q6WJ+KKqx2TAAaqz1fjzbs7f/mPjP3aGfWSB/Qb/nP92/vX80x9/8857/uOPf2zzf/3bp73G
OaKxPZWa3y8vP19kbyWIwP1xnPPpNQ6y322Lvff5g/M/+C3vomQqqRoqdQMOhbOl6WzmP98U73vp
xePF2QpKU8EGGfhhIRObm7AzauBuy7oPeSD9EDSoOxsFDEd+Dx37phNutQ60vEANstE3QzZuqrbo
dmp06lr8hbiXwy7o0Kofm2DEnCyzdx0SnTTi3dbecd7W7vzH8z/4dUe+EaKFboUGIsgUksjiUqB2
zejswixxd+efmE6dXSz9zsdWgzzTHFsRmOsS48edUgt9h1mtvgum/gaPc6RYbDJM2iBvKeuvCEg4
LkJpcT92ZF9OvrK1HI2PDKPUQU02vLdcoEoqkisDLhEoH5QeYhcRvSu7SFPEKwXgQs98yBTb+95N
q2QydmhIYFoAZGMZorGs6chsWHZurzBcvepLUvkLz8JiwlWDdFPpoIMCOEc6agpraYTWRgerQbcv
wvqTNRonv841eOljAoiGrLNHty7tb0QPVFtrioPiZs2yqL1DoKJjHD+EargbMuBqdBKB2Q5u7jfa
HGzRhFjjkXSV2sNl3MTgKB37rQnSozBMewFEpEOefialySh34sq67KzZXcxBeD3C2jC68DgrwDGV
EguFTr/r3DTdD1kcstC5xRp1xHd9Mt/cAkc3pcJEox/y7/i7gw+s2rcKWOnYj6uxyrDAtsSmjNuj
lXSHRmhEwfl4CbqcdMVm4q2sAWEa072gTXBVtIPfN8i4FsYw+kP3PdOm/rZpGmNlmAg2iNxZgSsA
rM6AcDNnWwZadjFaA0BqHFzqzCivxxzDNgaQQ83M2eZ4Si9aAVcxly13G4Vr+mgptR2Uo/U6uh1z
2yZoSc29atUuOlVg2UOzw8quAZ81uHeW7DF78Df1iAZ6AYeKPgFOGAjYLWfg30vwlNR88+nQ54q2
dZKJhiSyWhXibkuzBTCDQV9VIUZhNv3e89pyidvedAEuzm8E8FCqtziS9CcN31sqML0/eHd6TBka
ttheH3qNuu1wKVrDBTfgojJeVFthgOPPbZJMEbTfOQPyFS3wNqkhAFfjAtLDfq1iLCUoabhg2Dem
GkGsh5kc4rjHaSSrPEagLYyBrnh6eUhn5xKvIgAYRPhAnKnHqcsEQfheba0LD683o0fyt2vEG6nh
NhT6yWRp3KREYvSI1VUXpII0hhpiUnMoLGMpp0ZrsBH7SHXdQ0/tmgEETLVWoUVX8VpHqNyyZ98Z
SnNtNS1kUEs7uVYW4mFvXqtDsC4aBQ31RsPqwRge7TY6UkZ4sAN30xlMFpjwHUvbu8o15z4IKInU
LrwsLb5ulGG6Vxr1lcSVkoqd7DulfNKiDlCd0x1Fg/o4envLzBSYkcS9e1F4Fdo8yRZmHe5LE0RU
SqgHp8VtJx3gx7X1QCd7vCBTeaU09BrNyVWvGXslg+AdFwf7YEZJB4GEPok2xCzGtCub4FLJkHKx
oVgWI+70efqidXDUmyZk2AYUbbRDMYLRbW3KVaE9oCmuAvUjLt/WlfM0jU52rWP6K6tzhT3jzlxW
77mXI+pMZDTr02VaUEXIcdIIJGEymcfanwP7WBui3lYQJCc9um9FfuUlGFJNnaw9etr10PdXUzJ0
OxgQmNim9ZLCNy9qFiysxL1wm3A1BwJz1GGOV53AAqnHfZLawkVkNbjPQZYtMhxB9WG6SEYlvmjz
9Di0qWDu1LpViQLQ/sboTetOicnOErtfBxECmXiSEsGg1dJO9qNlWrhtYg1B9lI2/Urp0DbUh8dp
8o5Ecr7XY6MJPm1aFO5mjpuXYL6y8uQe0ZwNU919PAxLMCTLuIRlQHNviejIU9tT762sbWsbOw+r
g1wfEVRUvIVFQJKWIbx9o7oTKH0LWkHBtAWQuqZ5SoeDHFEqakXSzlr0SHrZ/qw7RzUgxUlZxFxr
vMma6M3AGyUOysMEctbtpoVKFF+NOZD5zE81TOkx6BuQy1PN7i2JRmoTVakv29zDe8x6NWUtQ6HC
SGmdTonit3haiuAwN/qVKMV9a2snBByv6W3ZWFddBH3+CpRni6vsvaKFyfqyd5Xosi2NlQJPYQgR
Vu/zy1aUrJaoNWSrEQ5nLOprZAyvoiq9nxSmDa8sr5LeN3v9NdIJg/Wq3haq9jiE+o1jV+uw5dFD
Q6CsZVULUyMsB6d8GJtqnyYhfYAOkWlEsLnneQ3Zb9a/aaM4all4qcfDtW5TP7AcCu1zqe9Ks/Xj
DCshNbusQ2I1HHRxOwsTqOKzVuDnFFGmMpPZbzLn1iDnWvS8l9mMJVE0oklePyqqsc+pRxSm+Sgf
jdwV+sPbSuqvUBnT66vE/WYiUkvGDjar7p8D134bK+ceVQYPrMo4Og8Zj6MbxfPEOzQA3Xc11IGj
VwtyD4bRfpBZdLwiMGWZcxHO9k4o+c7TOl9LM52ay3BFDX5hQhdzKYF3Y3uhjKdxQqXeoHSaudUK
LTUf4t4L9ZTb6XYKcYUPVTyrqHiaAQL8GWD8aPZulZwOBdNSu8myilR1PyvF7A/ceAQlH+3YuWnc
/KWYw11bHl2KOllTA0OuTkoCwdeIlJeGmaxNqCwhCInXhQbChM79laHAj7lqR/1yUHCvqhOAmVqV
3o7W9E5N7IlQxa+EeKvjvZswDAuWqyX1gwuQ/8iP5/sxB8AC6F31mv08V8Ha1tKezNa9mShwOIMV
kWEP2K0iyl2kSbXMNOdoTgUWbqSSFEXzywAFPKoj1t6mvKZ59U7hZR7MfZu4ELyyA3F16E92M/sI
KJ9QhHsXI7rqbYMruhbavqqtqlyx9pgybhNRMBsUrewyCb91x9cmrV7thlW/MBmEakqL1aKoLC6R
6V1pVLldEEQRtN0RQ+aoB6QHfm/ZWFjOBoUgjbLC50FhrEnx9SAiPMAldDUo8CZy15p9tWuRqXWi
Bjvt6kJxkgdjIj+qcn2TjybpRVQIrHNJqXI0dc3BcPbYqQpMkm6pcN/YimEsk4yF3sZIOtOx5Tan
Yacl2u1EkCQrL6kP/oGCMukg1JFy6oZtomCYMKbmhtnvTdOCRytU4k0r+ucOlZM19aVxUY/dqaSB
GoEi0+JjWc7P6liAfytY05F3xosUowOFFds0cTsqn3qdMTIk+VPnUThNAYuui3gAWUO5jcX1Sp+w
JQ+G7nnC565TMQBzyipazgAfpB3vQ5iZ3JOselD66cqOo4dcbdGRdLBXm0HdtEO3T3RrM9g6Dhz6
dRpQN3HwgqeFF69og8QLQGYfKO1kC9+i17Uo3ei+srzjkLvSX8c20ldzJr4m1rMdqlJTTi6c5vFN
gkrgEJhbUxfPfXettUvL1V6rmc4r/03gIojXl92g04Eb1rYFdZXuO9zsYQ2Kd0GPl6oY9vYL8EOU
Yc2FilOw/JrL2q3//lk86kuT8L5GFIxVjuYz1lAMEJVD2Oxe7i2G61MJbdNHLzVIu/98VY8EsxFg
EbmJR+9qBILM4UrL28pddAV9ziBYTk63mtgdkbz8VTcK34gfZnQQ2W9YoRsvuURsHHCMLkL8P9BS
ZkLOajQKKDbdMk7vsb6pSwpz1M68Il1rLEgisn3Bzwb4qvPP8jP+E1A3PUYOijaIm7ENQapWdata
euOpr8O2LpWFYeD4xv8F7V2yCuA4m1phMOKi5fH980eoNsqf5evosZ+k8K7wr90aJZhtRNKumYeW
GhW7vlU/5IkV6LLRoqTMGw83ItGpzfXrlm/AZPL4tc89SjgFL85GmBZMVB38tvRFEbuoLHx5rlZT
ZbgqBicDdLA8uKi71fkCaFwbKS4o7fVYFb7cnTwveVhFXg40y/O1s4/K2oRkW/Lbkate13SytZyK
CZvWQ7CUt0denryF/7lUj7PSR6I56mbVTDIB6yumsVaO5or5e10ljDb+1tABwxXclz/LbUr6/ar9
qpK2mCXVDDZt0h+boxa4UWPcedhd6gV4QbdLjToWFYoqctbyTyEfl427lZvAbfTnjgwFZoOpZW9y
VyqOWAga867my6muX4eyOMpdym288pDN13ILeU5F+R4d/nNS0kNZnnBYWhfyUBziaujxESV5Thrt
fDi5O3vowAgeDCytSFFuvXmL1jXRS7Kyi/J/U3cey3EzWZu+IvwBb7blHSlK9NwgJFGETyDhgauf
J1MdM9PdMT3/LGfR0Z8cWawCEue89la15B5AYoUqe9EGWGxJdewdWD2ioTZiaOVutGE6Eif7Qgr/
5HBX5RNNt6vhN8c0MQ0e98uDJvCbPv/icftkzFyulScJS6iekpx0O7MyTwOMuT3Z0ME5rUo9WLQp
uBSRR9M3H89H5AhfTdSd5hk2myil7CCKeONPnjx5LbJsmd9k8pNa64mHjf2dbeFXNc4VhHvwTcsg
XMmFOlb3PCQByxQp4sont6YgGvdfh61gqVnkO3HGzJfaVXp2EvFYj1gH1hC1DhEVkhkHuKG8dPX4
Xf2viqS9b5RMTEnBOkRDNg75w3iwgg4Gi4cIweEEocZjfciC3yjBaVjyltc+bulz9ICozQzke2Vi
wxdk7502eHbW/N0RQbj1ZUt+lJIL84RoPhavfywS5qHVA2T3bdgmZ+GZ4Y6sceY5mIV3XtQDq81V
joAENKapgbMrMZ803I2rhr9ZZ8HO2LVVdSPEFq5KMTAAduW2deFjMjIvDDc7RW2dbsFYubwBhZdq
eegH4pHzsr5LiB7c+IoyM3sUFJ0ofrttRrFxwvZoT7x+8acOa8hap3xHP7E3jZ6JCXL/PLXWyawg
kOzMLLZmvJd98yoaS5BVW+S7WBUEO+5htSBa+nCot+5gPmLfgiWzy4+4HlQzoUDIC0lRJzE5uQ67
jiYnmZ1PIgA7EClAt42ub9PHznGNe5jYkscwYQP4r5aj49fiYFO+Zzale25a89pGgBHLROvgpMhM
z65vGsIvz1XNy9TKqxqp2MZsJvR/4yGbcbuYMVi2pWjoyUL3VtaPScyQqi/0MKCcZBD+vrUib08k
+XCo2GSWYMyOooP0E1XTMWHBOw/qkm8M2k7WycsPnrz5i+ecF4NPdRhDgoGYG40wPAlvme4Qle+g
VbxvZnCJauNljeffWbha+yzKD/pbS4ruN35hZPvZFtRMuok4UzGG/kv5x11EJLNT33+yCqq9MkDH
yM2KzE3JwYS4y9ds2nUJTv+M62Iy/ZcSa+i2mQBOh9I7jBFzy5p9i2vs99nCvwxyb0suIXfikD45
SpkxcUbnWAZmA888SoajIL2hEkDN6RQYGCPii+Pa5Q4Ndznw2WavXlyHlC9Fjz5uioOwaOac5t9M
nDXxIAuJHaK+9uRDYft8My3IiXQqb+yB3naZVyo3J/HgpPVv+O50g/Im2qducxli+TB06c3y86+w
vIsiRiNZti6mC1BndS/EA9e2Uc3PaF2GbeNzBlhkMNgjS4Rl9reIrtIEnHBOUW9VpDgTWobKQtOp
ilDUKqmq5vUw5JHbn334k3NnMe8HJRKRfmI86nOmwY5LCdgmjVITFzGjketPUF0jg16ZXYYQGT90
kSYN2hJejvHjo1CqfEx/MEj8ynTrB2/1flQoCCF7IG64gWmjv+8H58XLWeCEcTShHIuxvo2+3PM4
OJi5D+czDcUhDmAE6oEq4/pQxA+zOQDgIptfV3RxwmEqU99kgokWsfVaNvVHV3qPRYoOSKm8eHQw
PUKWrb0AHeIGrlTscRmW9BKafxR/poU568g5zDe9eg66CbDiu2SJ4WnZ0dwUdzM1VB4Lpubs5wT8
zRnDq8yLD9uqHpyGa0FE6bsxUS/aQWrbQx4cyingfp6JSRjMnRfzwO/XiL7Dng3UnF/ThEpTBQN5
I0qeLPXaDU45pqG5eLJWMCLBT9jOzcxO4hTbPKXlzE8QVpKq8IlAzIFUxdWXAJEZCQYNJvBw57fT
aRpKOqFkGd0qIzw0nn1zi/EHjsYM6JALxB9Z1iktUtkDgjGiave1rLt9WDuPTRfJCyTbLqsJpPIt
lB517pVncuG+OTWVnb79uxm6XyaxcHtnZQYQ9FtkIx9B5LJfJFuyCP7SjGj4L2lst4jqkM6j6aEw
scCaS3Akb6SimYaW7cGlNBvr66mCnGuT7oUg7WNO/N22DeC0g/6LQpqnv+Kpqfspmi9j+k5WuXCH
a4E/bK8pvzLz71bbotWLy7xTSk8y4yhDtcBNmhFBTdciGknEh2LsaG9BgQN5s1+W7EuRgn7YvHT2
9FhYEWAN+8a4cPUCBGPba/zvXDc/RGtsTAN7i+bOUPJvmjp6a6f1bZo5gOoc7lNGKYew1SR4P/L/
S46DNl78qyrYIu0MaTXhO+jO/9n41NrcaGhge6wGaCiWQZOiML9hmFNTL7zHFXHoqeqAEV0jBjSL
tlq7kA+8ScKAdVfyKLPn4Jt5sCutksy4Guq2fjCUkjFIGIviKDjrX3nxrC738oP3RF7SxCd0vPfv
FocNx2wueTmwv43QkZEi8OQgLyygP9aE9+0/y8m9f3WkKDm0+rGdgOTz4N+qkpBx1VWTy/7EmnYq
OTjm1bqLAsSjBo9memLuiuarXuZwR5ySt5GhRR2ppTQXdc4NwSaHKoBxpUZ/tyiZT4oSYA+z9MUQ
8lN2agBbo1+hHBGchIfB493TT1EAti1NRdex5LFmp9Xj2MbcCEiQYyP7UmNTqq5TIg/A/R0+j79a
eyVwEAIoKJbLA1PW+9RyYqsTrvIpSkFaeQ5NmZ2K9Nr8kdn6rTUIZ/7Pb5rzrx4a9abxg9qOH5Jn
+G+dTthqimA0nO5kZA4CuCZ+WuEoSXXjLFNc7tw+9rZqxVSqHy2PgHU51y5wnHq0sLDcgjqi69Iz
nkdh3CfSPmhxzEpk6GZdOTwCf6lZ48pr0Xe8cz6XUGqm34FJ3/+q2VznebThcVdWJCVuSKbstBbt
d2xMPFTTs6pOTAGl1R34n3/84N+vGYdUEBcXRoiS8d/yAZJBFnaUUcVkmp19yMqdEYfJNkh5TFRG
Ar9FW40W05s2QbBdmF21SM9w+CizSonAlZo8XuJvHgHvjgz2HH6n1eeoq8Zz1yCx1APDLKm+QGlQ
q4dK4lYfS8g7I4j8E2XFN6RcqUIDwfljEOwxwRFF61/pkJenSOZYK8rGJK5g6vZTUOMvC1FS5TMK
j3I+BSbW/3XROqR8cuXF65qzHxLqgEGfBTslEdbL3HOthFhhQoeoVUIDOcBHdHoVx6hF/Vl8mDHa
o2R5LpAmrEFHBLx6ukJXNQzklK/rQdnOox06bgAw9yxRYu3+8ydCWcG/GqtI8HRsTCtUV2HpJRTm
nw8wD/ddUy4UzeQ16ZAjw+qxDynFtHGTVWK691efMFM6gHZCDhffl/auHdMvnskNCewbu0+eF3Xx
NUpnRVXZFYvYHfFrPjl//CMjE68tRZ6RgL/6eyh11tklFLAbZb43LPunOa2fQZZ8oD07TF32ZEfl
V1hwcFTGI8AHD9TWhkNBVVa0vrnt6uAud4ePtaJaeJExn4f/LpWOk8ytbE+FYLZPl3JfBcZz3Kfk
tDTD9C0K5n2/9ldD9uahGG2CIIV3FdbkXT3krkWBt66FJkn50rexmi9xNLb8jrDO8WTvskp+68Dq
TiSrFgxeHZEMdWeiJkc7u2sm4MbSrPYcbZg36g+lwQ+kD9jJgaeUYVrO5vQo0D3nU534bcmMpIY0
vy2/yogmm5CzyXOZArWSSv+5zSDntMZ3c0y+RFXSsYT3ze4+9UCZVM2Db8BgtmIgS0bdGUq41Qbe
0xq3N7UXJ032FuTtOarjZ07KD7WaskXTlq2wobTs36bIe4vNZld4NCO3Y4x1JGqPwJA3uTJxRQYz
wlqPKgLiXQmDmPi3LpbkAxrGL3ecv8uqutpm6rMkoqHPHKbwlbJkkbwkbXnSStU+/Vknwy/DVl8r
ZYfANRoILBFeVRGQ5Rr7seBKWVMYO3Oo90bBJppJcWv94KkwUPAqVZeaOLuys5UYpNwiKr+FZXoO
Ew877F9926D2DjFy05nVwB7ZylOGhjQERAhSoA4loHNTaKeClC5X8HLtriJxv7HR3rvN02Ch55fd
uA3VKswku+8QRh66wflOhOlbrE6hYOWbm718yaT9pm/wtG3SnSdopc5HFABNggFG2g9NTvIk/jQL
XkXJtT08su1rmEwPnmNw2LD3bDwqpDx28tAg2pHIMZbniLWIHP0fs6x/NFn9sCjfBCVHm571OOp4
+JtxSZKCGz8ZgOe72KJU3KFjSK/dvQFwMlpAASvjvaXkj7XBPyQnK82m25D8BOk3DH3ZpunVslqe
HnBGpRNeGx+Ff9472bXlTXbXBpGEEG9Tte5liJGtmCCuYcafh6K2rgPyNIJKttNUZA+5PZ1p5plO
tR0B9ASEDU0rZSMY0oAsyBKrxcjzxIy8o7umDx675dko/HLXxCYEYDjdpmX95RWL/ViQ2Uv81o3k
7KdmxcTSB88hsWNwMJWJMQDEKUPvaVIC35IlBLwlAGT7zD2ItLO3k+2MezZ0WmIwVgxDefR7uqBn
8ux3dTQrlLRnU3Uh7voGYQ8iTXEKOm+vhUE9tp6FTAw+CXpx0viCquziFI08FIa4rGvm79rZdHAO
r3c2qPkxHQ2ELEKcq36xL2u03qXCLfZYYB6MwWr4cs1KSw39q+5qIuh6axZJh6Ynk8PkdV+zze96
BhhDTdrlBUmacwmC7h//BW1oEUV/MWzz+2qRhYt87dSYjr1LfefJj+r1EvUvEwm04EtIUWjB9eiJ
VP/ZQwYNfXas02JGryiNq02GLZKH+STj1bhmQR5c2vVL/6JTv6P/C0cdJGjrIrMVC9nwoeMhAAzv
VsTrJ9cNoms8rPkxFM5rJqPiNicz+T5rtYusyoOaWswrgY93A/vPqZ7W+yQI8lOZlxbOkQG5eSmp
xjAozajHjPSO2vOu6Wg/IKLzjvpV6lfhBKRoCKf7qmM0LHEtWsQPGZRKuFjbmDV0W0+OR/L2eLST
JT37ZQm/IwvqwvJo62V8O7OmjNg0CbIrAc4tyMO9o7qAOxSC17B6kQPyOttLzkXQ+tdGDSGxhVM4
nPFTYzb77iZ9f5q88BhYQCoFcydEy/yCF/ywZstutu1PZ8qLfT7Y7dWVfXudU+u3RJx+qFTfcNrM
dAiHVXIgK3dfzKN1DlwBmQNKeJ1slwLTBNqQs/gxTsKXIhtpEI9N5CwxpqPK35ILgRfeya/T8t3r
l3vRcbukkfVgU+lNg+WKftDo8tP8mIjVuoTZZeUFDGsiAIbII0HkNB47q7wkw9IfzcpnS5Zy7S6e
EXQgGc5mXCFRtvliPQgUThcE9vk5r2O0xzgXwAitor+wFhaYTC4hJzUPnjzY6a+RIOUl2c2Zt3ZA
dF6ZpfcZCnHywYBAWcYysoMg4zrrohXARYcTpa57lFmG2LYdZn0nSE/awlX3PQhwMX4lhK0rXd1N
n1pCeTOQV3+Wqf/sVuuzni6IXax38GTHyYbOS/rujdbV4hBC96HkLj9CQkeKde53pvIzeCSBIysh
Ajvea2l0Oc/ZMcVQtXiEYbXFryVJrlqeLezS3wYM0tB19C7ZmNYm37hHH3XQr1ILphVEtMbVw5zu
EDVerNS6t1w63SFVtusQQX91T3pOahceH1NSHdMcuVUZR+3WIANZiZ3Jte22nli/q8en1pBjfkHV
33L281OQpJn/oHIMyW1XfExKGmwiO2dMb59WWX0oPaxSn/sOCnSMTVCJ867DEpBhgoxr6p8Vaj4l
y46nPqO0z1dqJqQ5ZAZ0MdNljwnRKeDhGrktqADKwRU3w8D36ZE+FxLRmTFIVit+R5tk1qQxNx9a
2z+mbO5BdiACH516MR2tYXpa+2w8i4pUusxJ79pyqg9md9CeLS0QJi2u2rYmu+iIzn4fSJxlCCm/
HDqwN5jn8JM57LdyXkNiA6qL1eN8zWvlQY3s02zI+9aMnhJvhau0H9hu8Yb405OHcrcqs69Vltyr
UFCD8VSoOHffL4Gylg/CW+SmN+XeXuSDDNyTWHyMJt5JL9CBUhsPXfANtcS3qeqcw9ih4uqD9lxq
NE35ASPjTDvVg6lSHapkwRJBt/1QX7qo2a2l81gqQLNR7hojB48xiQ6d0oGhxbl5NropNv2xw/nC
/2cTWOUSiJikv3mbm7Kgox4UzZ4vTuwUEDJYMpL4z5gSlaiviDV1wCIZIze53dwzRE8bDbbMMftJ
MJavARkwhCG/YU07J/Ar+IqLaWfmE04iXnR3rgbkKu7M9CQS5iJyQ3fOsK5YdKuPzjAOXWm86m+Q
eDGCHs4HR8z9Jve6J2XacTkfOG3lq5o9NX4Qk2XUSy/Zqfm8k+1jAXWNSYbZtwK0yXPW+tSob1lr
0IwxBT/KxbmXRn+XBaig4xalc0fLBdXciGpVBgMZ7ZvIbDDO5GQk+6Q/8dLMwXuaPHLVkvnVJEZ7
bwfcIP3Ex0N+oo0Ogb9ogT5TJEmll0Jd20mZwKpafUL+n3CM6v3oZ9GtV1bUTFmRyPHgpbnwdHpF
NPgSUZDehWPyaSR3NZ5z0Opn04m/GmOlQRL9JEVqcjcHNTP5tD5MgtcakywNexT0W3esv1EEseP0
weoyl/vMSH5ZgvdQTak8sOm/CD7WSX6c6iV6N6vqy7IxC6j7trfS7z7ZEmPf/Cni4mwpAKQC+cXX
a56Lpf0cQU4d9Rpn5t8mGEimiNaelxihHBJsH9Vax5e1bc6VYyMXI4+ZReM0Gdw6Uex6O8MgdWp0
MDcO0j16KWpdZ86/NCJCMusuodZ8GwAE7lxId/3bdMFu4tF6DIvwZzhH92BQezUvpeOwN8cwVlor
3gFlHaqTD0HV3H4diEnt1muh3O9/z7KED3qq84+Isj8a/P4QcihBoxuc1IMgN58489k6LCmbPCJx
jsMO3wS9aLMzMVQ7x6YeWHCU564jR2Q7yuCgTCtqH1cribewXjOT8U2KdCvRzyw1JYfaX587P8kQ
wjCoHB56P2pSntpJ2mCe6UtSJaMnbZzSDgxLXVRyMZ4Fjc0CO7UG4DRubaupOaAyuOwn3DcEKqAr
TbD8MvhVSk/lTqLYOtyoBUDkaZgtbPbUMGoCQPtzqFPkQkD9ZQUjUlq1dVB6vs06EhjPre8x9zLZ
jxadQyGajuh+WPtjVdukmqE9OWedhRjLD2FxsvKSLang0fI8uD4fhnfN3eRsuba3dbqAPGIy7bZ0
3hiYdI37cfV/9I2ItwRowfH0I6i383tRp2zBDjr1bbwxWoTn7Gv4yfyGm0ic3PnQpEhazcwP9q6z
s3s+Re2INbOFJ5GI9thp55KgLUuw6FcT255+CW7OiTvF8t1NTfzp3NzG7H7rZsHTlRMpr1gWpYtr
PwCgNTuGg2Jy9zJeHqzFQoCB64KYW5oFGzPYUMPE/dRaF20QnZKT6w2sRv0Oq6chvmmCUy+59ohv
zwlulJ/As4O+t1X97vTGIanX+27iRtWu2ziAr/TkPBycX0M0P0VGN+96F4NaNgv3nJtEMdL6VWOD
OPRVcGuojoFQA8hvFpMqPnJg6hTswbRx+sYnHdOxDMZyZ7svBGyb22oaMZYoxMdLXDx/XShuYNOX
IMJ7QO7SV7tMX3VhoP8MyHAmh2Bblg95hkqI+hTQA24b7VnWzpN0lWdOtKfIle+aclsWnnVhv7yv
kXXLzZVC8TXfIIUHGIsKpVIQOxnl79rxhlOU52o6/Ari9duMbnuqg6dezi/EVBIT5z9N8XjX1t4x
VPvrAFSBagzPlsp1oCKx3lfK5aXoZl9iluXF633SMMlrmIwk36R1AeST1QjO5QbHQfT3yZc37UNH
VSMy0uyg3Jj67iqc5eDK7hoKG+lS8ewm/Ch1Ls/RgIYu7jelGu9kz/Gsb7lKMTKa1FBE0TD+Iiey
BgE35ZEgyNJld++5uJz8IfPMTzFwXxpGehh9Ts6oIu1AIcdhgNbVJFBWP5LDIvll5HQsqqSCv5S0
1U4bJFG+8kQNq3GLDU/FoXIqq88QqQVcfQ7o3ELmt017HgK4iS54gmjiyaJmpNrkZBpC7HLor8/z
XOXkbBG7Zxp/Rnd86+OJykz4SlkkNO6eMp/bowHA0FeD0WbNXt8XGkMwIFigfPiC4JPkHwY/1MyM
aLPYaeZCE1i995N+tEftJYqwNm8MRI3emhMSFyYLQOL6ks4GkoY4PQjmYbBHXitZURjhS28L1ciX
L4CgZEmihZnGuAe4PwASiTFQcMa83hJ1QTYDu7OapQeHPAV20LPRioeIqFdUh+JmlRy+HTNTlhgo
HlB7MwjNJ0c98UIkn1i5ywc1jzkkEVdE1yi/INkQCvtSk5bF6Knf5Tx1XyfmznAG8NEWL+s5WP2c
V2nCS3YGT7GCJHVW33i4Lm7ypbi+LEWfssr7ZsyP+mt5itVdG5jUvJVPLP5fwsASTaLXJeST32pj
sUqbU6c+sB1RUNlRY0AzqhONN8+JheAUTkKxLujP/K3JtAeD2xxyvIdy6teDojCRmsF5hXwsVfuA
vfmtY7ldZfSM9QHiAiwDRb19V5Tpm76HpGVNh2BuMawE9T6pl33Y4zBRGTXKEufPJDKWYfKgjbSh
MuArN29gfJaAFLiYoiPeEsYMdWeGY/kBcGSu7MH6pBggtK1l3hcMSnNuqzfjRVMca0UoQeM/Lunz
8McjYHozuzx74uAeX86HYKXeREAX5DNAL4nyi669j6yaHrJowW6ZWJr/JopfOmiPtX+SInvA3YYn
Z9WJ26LCBKqgEIdmPrr4AWqXvUFdrEvGbN8rdEqNLXBk2Y6guIN2Fap5LlNRCE6F/VU5ELVsxHOq
Q+nmQMYSUhv5FG5N4+RQK+zjCtqLLAY2zrlq1Y0F7XPxqP8l6q1B+LFMBxez89S4RIPWX1owgMQe
zlT0u8lJ+t1H2xoWivLqIVsHBpTE/8ALQwJ29cFJ92ZGy0GtM5ny1rpd9ZAGTMeK/FanXt4Me9T+
guUocTbTXH4qDHIamCG1g5vnx0tClg5JDlzXYYE12MTro+b0Buh3wCe6xt558ql60z9COhIgGQlq
mGrqaD2qHxROK9S1OYfxk861KLBZ84xE/dsnp5pMgKIxh23h2R8kwEKKc19lNXh6SFj5bECcSdKL
+HPyGlhDGhu/atIZPmJgPC0ubnNWCLlJLPljKX3JxsvyN/CxRA3+2MHbjAZGYi4LPazghHoQgl6q
MP1S76j6bqnTspEpR0dnm38x6cq1d7BnzcbzipsAQV49UR40zG+ymFo70VafQ5ndqclpLRjRmG0P
ZZ7hKhZcO9AqL6YFDEPiOroSYl/t9VUOGHADgA5fDRKe7Vrkd6xXfWZ0ypee5wiaCvyTG3ws17id
D8Die14uix5k+l9bPJPNPASsziFYrkXCUusDk9bzumyZNgosFWy7SbVTyRfARNA7yuFQtf0fE8LD
IMZka48cJNUX0lHA3Tg4D1YEnsIG5irDrdePO7RkpOwR7YUaY/zt5/lRXe76TCzyjG835AfNh/gm
rv8ygFJiBNNjppmGSPm932GNBWKobrlL3nIYivgCp7mdpOHvFAauIwvCzDuwR93rqAJLmeLTBZS3
9jBLVcyQ+v5JnQADBzDvpirpqmrX5KZmLzeAD22S9X6einjbZS0qvuB5kV2DjPtZgwkaxzC6haD1
0X7U4RhtuaC2LTrUnviBxoJjNIxSdmgnuKRkRzspVw51EkeCfpND97S6PLqp6wRnovpuaL4WlwAk
qoTnrfS8xxQGfCOM9TT3XANC8GA3o9E61MVpUDEvVVDfGYNLBom//AynP9qlHssCeUnEez6A1YQs
qV6T0UDdcZqPPApWfF3RZMutEgb0bETA8M2WilCWkRgYMuUccmLJ4zojFLW6pNYAjyZ2in03A9DH
UT3qpual50hWyEpVg8dYzUmyGQURoj/Ew196ge7X7tFxhpdxmt2tzedTENJ/1BlLMXSJAWs7Dc5u
nuaU9Rzx7cSCQYfHn6Kpz0tpMgL6tEsGSuqrgHrUZe9LVv20U44I2LlxO60mZx2SLTtAnGFg0snk
3m0Qck2lf81ic0FS536vlOKjnMZ72dorfE1274ZosNoVHVylxFNNwvDucVcCzu5HHi3J4rsbMo6z
jQQl3ZmE2WrJRU/Y7Mb3kpvPkLKVEedxvP4JGGzR5uB6EQEtwH9Z17V6qyRuDK8lBagN+HozoZrc
oQi7Cn+vxUOpj5ZuSVhPO+JJifks32bP0SqGzhp/5j2hyBkvOWg/HBtC1kOSu1VPcsWJ6eSdzIcA
kR5f1CA01XDNvQZQ+KglU8mrDlfJCnlHe+Wjem5KNOgA98OVhCps5GqFz2GHAovbvEvK3/Xwqo9Q
fZ6J/CPzWQqcBi2l+1pG2THOwAf8cabOoG3vArjXA2v+h0FNpVU131P5ZwyHn42EVw9zPrPSZmTL
UNVt5wADplPcOiIhNY2no0IYxhs61Lfgrx9quxNJdAqzaTMi1HGED8iTHOV6s8dUxQN04DXolw9u
E10NIz5WVvFLh3JUBidcpaBpPASbVok+kjh8inomsNhhAgs5zhX6FRAKoDUd05pepjB7Q3EIuDdv
NMzZQPVs8RMeozHITjoYSiu9JrlxEp4DWjigyL/CR0QbJsUfJE9MRvEQb1xZ/NHBQgTeQi/VDh2x
zuuQu3/yrnxWAUbqsWnWOSaNuv0M6+4OEeWnputQ+x2XrnldaWxh2+0bsl1UbgMop9IMjT1qyw5m
N1U3X9vXT1g0z5oAtgIYOwCajRtFD2QBfouR++0xZXDUJmje+/hRrU/zzHhPjCP6VGU3GwOVYMV0
WCmJ3+BWd34R2dtVGH80OGz7yk4807xB1AsMCUJWj8/d6lDCi5bGEZYDFEQUtJrwc5iKhsOI+G2r
L1KI0XHrjf62It5bEfF0eaCeVe8+Fze6HgjIqm9uwIQ3pVXCvXDSs5/e3WrjPqvi/RrCaZZ+RiQ/
YvuipjyvQ5jtENCERDc7zm5x7HP/1bI5klGb/kqVpDa12n3U2VCkzCFOG/6gnie5ZGPz2luh3EHv
bCO/v0drhhBeRYmpLW1WkUj4/VzaO94V5ku/BNEBBuCngtcpV6LXt/orZO1V0pimUYfB/vRcIXaD
91l6M45CFSehNhuFjmY8AUVHHoMzB9gSWdlK/jhQ9lklBXGRhuRj+G0ZzLu0XpEKOOxnricvpHVy
jIrgp7oh8gppmo2vRk3RWgBHB6fiTbN3+S1vWSgq9YOmagLoh2/GyW8rsY/nkJQQq/uu87uKlcd1
Fh7QzYdsgDbZfdCtex9pOGHjKfdybBzEgnHahrLaNkRhW7b/pNBxajA/hdH+VIlWameE+HjG03KS
pXxQmSJ15t1WQA9AZGbG2YU9jR6JLX3DRYgPk5Oc445z5aFazSedfViqlx8Zt9k0zL0s8BB3Ko2O
JJHqGDvIdLsrIOZPjbJYMydH2q0sou1zDc6P8TRDBpg5O/UWLmvR8JLHH6ES89RU/0GgIIJh1XJK
8VKamlXXEkq1eOo7d1XpemoH09gTGMXFYXop3eq3o/BT9S6HzXpXNeElaKDrVv93NUlsMkh0zepr
UWlxgftpZ/N39fHQH1kcUuhN1mLIAJ/rkE+DDgQBZyMD5kM+U1f+wMLHAx0aT/0xGdE8COhjkGqy
Um+znogVnK7365mEeEhkWA/1txfS4VCLMzLrDbAnXgHncXFd1EGhnuB4jgoq3zZ0NSKSaGivXQzl
2wTZdoy9V7EPszV84Et+9zoOXqP1GbjJqeGdWNWoHSr4nqzLbz6VWlrluQ4orlsZ/tBPkhGVD3FH
JqM8/H7eMIlwib77BBZWa3Vx44TMNo6o4a4Qw7s6a/Szn074ewfh0R6dqLscVBTboLrJ7CT7isnB
IKc9o8aEbMNMNG99/bg43pNOkFJDr++sH6WIrjjwVPygQ+9Vkrz292aXvjeG89l8dw+FW3u7tuED
VVOFftgYIW7QZTkgiQxjNaoqQsG+7whL2LjjeM7FdMYm9Q2J/ks3EQOPu/5JTD/SCiYZS8STtG0H
IjHn6Co+9HxLlZ5Bt9gm6zxKL+X0F42zLMAAz8PZaCfOXxXkPzKD/ykJ9/f/KdX4vxVZ/N+IPv7/
LtUYPx2iz/+QapwJ8QeM+ec/xRr//Vf/iDUOyS4OKY9A4uoSReyr8OJ/xBpHwX/ZZBojmqNO10Q1
6P7PXGM3+i9yfFHRmfRrICoM/1eusesQhhzZ5GSTe0wNkOv+v+QaU+yACOx/U7maEfLg0HQpv/Qd
y3fMf6lKMnEQzL3SfbDORtFKcA1+vOVTyHFdr2lRYjRCdG46W4Jlio5pJoYmf268itGlNMir+tNY
KRSLi6MheemHwMYnAOM8xT8tW5jFH5/gXWQQEC4nEdYRRyjGxgXGsc9o1hRxgBwMc2P5lvWmZePj
t03/1BZZmZ/CLsP8P/t81U+7aCtjU5l0Dl86UN8fcRHackdIFEXQdEfwXJLOFCUs+4nvX4kXmKi3
SY3qyUMkll3aibjoYxfF6XQs5Mg9mE+EW+3yqih/lU1BPGudJXawA21kmC59J1o2FtTkvBKZMxS/
gSIrOHAMjzVMW9gL2rxmSlHXdnRIhvWWeBOwJwWn0U2NmHiMwC89+0BviZl21ziSyM+3dFJFWX+m
+xp/CjNUGVs/adecynPS6pTXokKxukJaW2cSkZL+WBRIbXICSgQ6yYA2SwD+LoZpWfJf/Whlxmam
O7tgGAnakLkAjSoMfhV1JfYRl3Hcg2sy3sUyTjnwiDE2pA1CTaKkGINL0wTGhYw3HzuriVjoLXMK
Z3gOchkHj108BeOn11vyeSZz+9OiDLI9NtJwchXvU2aExPaBg2HE6T8qF8B/b/pDfYdTA9g4WIrn
QQQY2hscTvsxnsBLjFmVDo8su5fO9Ty6pFY6zrZdZdoFo1hpPLtktY+IBVdjpsu3mK0t6SMih0Ag
sYUQlzEzvhAEhR1+YjcS+7rrx/ohy4Mw34+4sOuN7EjK3rkZsSybEpwEXCko44psyHgEcfTW1vji
IclCaRKNDLMe4TxrIWEN/oGLJCEhqpA4WP9q4H1L9wZjQ7ZFfCAiH9l5kX+angSKMURNolzDc6Q8
heFarbDSbRzvzYEH+t2MtsmhkqRx7QMk/2B0aGnyLL7FqdvTgeROcQNqXlMgjlo5thl2RoIti32T
dU6V4M91PXzrnQPUOBKGUNA8czYrckE7ezFJUUhzvAet3IuRUOII8Gtnr/PwDR/Ds+uRGkpUl42Y
fu7vpbS82/8g7kya22bWLP1XOnrdqMA8LHpDEuAsyZIsy9ogJA+Yx8SU+ev7AX2r7Ou4XdW16ojv
c3AASQgEE5nve85zUsYiVsZESqQGqbZ2aRigJQaQG1YjoxW+cQQq433gYnGfUQN8ZSpPKnCBc6nS
x2DPpGgAm2bDGynyJQLwjOaFRN290WMbcgjR2SMatKO2BZO5EDCFhynDU+nZyjsp0Y2XuVm1d9Xg
oiahMjISGoiROjGeoJeney3PjFMOKfmMysTZEy857paB+XI7mc9Eovg7v5HO06RxK51hJJilKfYe
TPSwyN2npAiqd7eh8bSZgra57yzxPjqB+o7deyFBCMejN8/Tfax78aEe8Z1X40D847IkD7Ja4t3i
wk3UmzJ7rHNRvM/TmlY7YB+0fPQ2s7UCAysqClcEzsE295AhlsYo9n6vuW+WSx68kRASOOawz2JG
NipcXbmHV54SfySM/mIyzkaBX/LJnY0TLCCrVLV5s0FSbnx2k3rZeoFSByDl7ePkK/eqVZM6owVM
dmTKMJN2HXMDJSA7u6kdR60q671QxpOkfsI96ezlwjyMiLAPISv9qObKfajcim7r6pN1m9K+NwvK
huWY5pEfqOqz8Md+T6JQdlaUKLDr1Ppnhz8DaQIg47LSq/08Ibhl/+vHvM012hmCGD1kciHz9emU
2iCNqJUb+p30wXYavkxfhgbUBQbOOhzJQuTMgSzkt1KFTu/SHnYc+vliXls8aAC7o2vM/atYGi/0
ywbdo+cHd/pQut9IddFwIXl9VGoOwaqTr50td4BbOfgS7WovkKgp70F1TvZpGFQXWc6cYuyh5Ch9
nbFhRl556/o4dTWGJi8hGqZ3XNCpFs1dmqlbX2jOJ1lVBvRdBF2jCxdKmlAKJi4KUYyJ5y7L9PlY
DoRQx4LY1sEG3TZrLb/EwORvnP0Wc7ij7yvqmfBI5fwtxXJ5EpZydumYB/cLVswTxlSEAGUz7CRR
t3fJioKpTVvuGa+CTSE7ua/7FgKzBczcXcYJJ/VUHCevdg5ylB7n6mzeZZ0+nTOon3tvNix42w6Y
6H7xt4laUBPkY0VfOVCRRVNpayhsqo23uFFgTCqcTI3vrtLsbdZxKTNRBt8zM+7XIqQT9ngcyfAR
9nEQLsjoQEOViSU5WiFsDGHuEo3oCChRgV6ceC9MqY4ELk5JshGgGr02bg+DMbv0b+HqDqwEMGEE
dhh7zLmb0nKuRmm1F5+gsD3FYpyIfpqHKQPy1RAO5KBCJ8qLdQeoCXQEgd9THIxpuM0FoEtjgJ3g
ECS7DSRjN1hycM+GNe4Z8xU/sdSMfANnTtVrdRQnszhmOYr2AEsyziGiep0VKqkGitexQQcloH8b
jkJ9DWaXtocWo0joZzriMa5uRAAEVJaob7NgaXZTK5edi8h8T5sSkZiDdr9P2GRYJmJ2Z0hPi77G
7CaAA4ZM9GTWQtyvbE4mEhvjI/TBcY+5kwbBYDi4BtByiLmZt0wLgDsMlocFC8sxLMyRBLShCmlO
0Z4ulHO0odSEWdWS1DclIswrlrZJ644nGEzGXldYaIIUYW0hayZOgVe9OkzYDnahDciPZuO+AVG8
i6fFWs/QIZJVpp+hoELjnpDFE+yrwgUF59bCkhf5egGSXDPmUI/VT2vuJy7qvrx4ffGkGgdzWZGk
29yyexKBQAWmS4kmWDo2AlrLXhUbzc5052UHVYvByKHRTl5WceIMXnbeiF5/KvnmVEG6GiOwJGcN
KplwqIf2zE/3eut1YdCivMYvpyI5VmB+AKyGYKZl1FqZh80eeXChdT2OACZ5k0lsoRdriJWEj7po
9N2DPXqcHcoSobNwYZ5LhOA2nR1iqztjvyxuwd9Redt+8iGH5QrBjxBy52LlDNsZsRTcZi+k9q7d
dZblnt3YWKOPZxlSNSGZrGolqk4HqaKikg8pFL46E99ooClBT8LJd3Jy3zKFAswGQ4500lpZGToX
3h5aZILkOgyM2iQagFBWoiDRKid5d2hEWQDxTMfNYIBxXoxp3jrre3pxUO76EYwKDmF5LKEt0zgk
6jMriDYWXkZ4tsKlqY+gm7RgqnY+87nzSJvjybf5dSZuQ+tgKsZN4GhJhIQ/2Vo1CsQ2pwSXEcPE
D4SffKMNdjhSwKEpZaS7SRNgaBw9ieQcfxG0tqk9GnKtaFM9aCQl7dTQDyaI0c1SNORONq39kZsm
DKphVfWCZTqYFJT2Y03HqG/H+EHYzaqsa+YDpqn0lCEUXdMoq10al/FeX4LyccYzfrC7NddKqfYw
9zbebKHYRhT6Bx1k8zotfbNfZhfinVQUPOnPA7DBewmAL4d4z2/D9ljaT1WOiWLx5vrFzePyZ8Pg
9LUcezunyxdnzXWp4XOFla63aUjH1DVPQnj6yQ44qY/I9jPq4V4x1s9J54CvnzFfIdTG70zet64K
NBfaqM49NXwyngmPaqIxwMFhck6C1oJrHs/p3LRYjYIgPppV0WE7+WU/+28t0/8fVuD/t5X8+jl/
Lv//8bm7/5+RQgal4f988S1Exn9tm/3z8vv2un9ffvv/Zui2YfjMRDE1Ysz7vfw2/s21Wfcaf+YJ
EUKEX8pjpc67BGZADNC/5wnp/0YCnkevyrQJAPIc/7+z7jZN4++kRdKMYNiwZ661Zq07f9lL0dvS
ZG9FcSS4E4jCPLwhBCOefgjoeOMwwZBK7MOkwAcV/iHP6mOyAEtxBljTFFstxjPktZ58KHprZfGp
+yAemiO8o/dyaaBvG+MPAjWp2eLwORWsJsm2mH9OlHAvQrb3pYeIxlvtzaLO9Q0eLkkvUHrQU1Jt
usPSwFAeFabZ7NSC31DvPYBkKZ2+wfrZm9SjFyc5Aw/Cwv0wJkzv9Fa8VR1LF0qNXiRzumm4S9Lx
G6bDFDmp/eSu1pxbP4RYXaZ6ip8Tl5lDRcdhGVsMdHoPsNXPKB4bZBBArUS0oNV1lKM6C0hHuaPc
XTwsDsgMrg9iny0ZprpSlyfyx79pPe1duxos5NpWRhR6/DW18uwuaKb0DpVNthsMPdt5SywvOe0i
fFGMEMRIHO3KsjOE7S2tgVzTQqTAXLhWz2uxCHJEM4+d60QKeyM9+Ch8NxlJsleiFK4yYPxyiukq
wUsdmqLdV3E2P5SpeiKqHYhBXhRPvv6xTM1xSuvpR48AUon46wyyYotzcyF4JB6BlnTGjiZtl2Uq
mhu4EdkCibNwzZc69m3MtvLZaGvEQVh9prTp0FxIeiHxFEOmngiZnZcHdZO5WancNwzHR9XJraO0
Ej5BtyasMDH0NSvMmp5chWZ721qu+NCGUPole6zi8uzHGB9v3Q+dN8yrDni1jsR3ptuG1IAVi9UC
GZZ9gZPO7GEM8EfqlnFirZ2ePT9hdjxk36bUyc/D+o+ezv/4BxZc8cfd27O37W6b/Ku7tydiO9f3
lJwvt3uai9wQXAugxnwcSR3658+4vV97e+Z2U1V2EHWJ+/jXbti5D09OjV9YKlan33vxe1cczmrm
Zp21+/3Y7+1+f+ztsdtd8heM0Ncz3G7r3/z7idvdJE/ISrzd/GP/fm2pqRfHLYELJIXEj/ofG/5x
87bh7WMUnUc8xVBxzYpZIRWmy+0fYZjDrlQ+0bOz1C9zAoLNBqFEdCGWDycAAm0ly3NdXdxiKv74
R5N2cfHMkse0rtnSA+t30DtowM9Q6whI8Lr56+01t0dHX8mN5ZssKRL75MziS09VLKRenfR4oTpx
ACuWat0Vkx4zxIA2lKFX6PKGWbvcbllp5aPkgUo0YFE5l95ymoNZHXsMZ+HQMU0uQFfpxsGtlHUh
O9a6ADbhFkLxi43u3bRaujXlF5ZwFisFnkLc6mL4muDIafJcaw6H2jWTaGpn+5Ikrn253RpKtPpC
yseAzicCMgAxnFjKzJ1LUmtgNHSO4e/HvBTZ0Kj3p2Xdgljabz1wkF1ZWAcAPziMqto9p3NbIlkp
oFytx10tqQXwuvV7lA6InvMoztHntsJROHB8HeIaW93+0d3S+HWLMkO+b+fi1XShZcm8fEd+W+2t
CtY0Gn5Mat54IJzdOQuT/6XeHaoUI4SByDW262+AwoiLoO0YwWNsryi6Xup2cPd0CapIdEFNNkkF
J2mEDGqpZrl4rrdcZJ7SXq6In63lciEwaSGeCZFwa/RB6KxbmP3DTIzuuWKkP4Hxu0sfshkfmRZj
gNTJnD4uwCFSWaeXfP2HMrJ1Eoi49cUBOmtpO19YOOM83pAwD5zUWdFckUJRiy5x3ez1GcBhL5w+
mlGXXDRpqAvAHHURlGaPGOlPqeKh2+NqRq5NFmEe3e7m65l/u/XR2Scr8JuLLI+z5qdRhv+Dw8FX
UAczXUQiNu5rW5+O7YAHS/d7jPQTzJupLy9xwJ4kSssPE8IJ0EkTCWMF48YFZIxxlNVMIuXgtuRf
FNALW4wYFiu9fWs5L7cTq7eQArspuiXQseW1s5vqqsSExtyWfXS7a2tCRNJGhzjpsroOQJN2+M9H
WmAwDNFbbLI8oUdaPfQkOYY4B0Coo8kngoSsditvy+NYSLFdNMG6id7dvedUxCRZ5ZdMq8uDFefQ
M1PjYK5c8uUG+EY8g8F9ZXbb64OSovyWssMUqbml4TmwRMUUwjazGJrT7davB3/fv70w1xv0Drfn
/9r8dtfk6wFDPd7fPtozWfa3Gb3tv17wx1v/uont+bMA0B41v/fk9nm3j1dVxe5BX8NO6BK48cdO
/LF9jxVtaxKUTEvUQNGI5gtu5PqPr/Gj/X23MIHO//XY7dmRcj190bQsSRLFs77tY91FcuvdWWMX
kui8hE2c84NzP7o6+Rhiqq161X24ynszln7CE5njtCBfYp+rVwfJy7r0P6L55AdEtgoafqQ8S27v
bdOYDn1ceLt2wYc5mQ1CfhvQqspaPDulPFat8UUL+qMLtT6Dc2krltBmaiTI/qkJghJPa/lIiWVh
TTHxN2vpvdaGBuBpbN5Wtmsbgyhz0jhoz8+hm1TG1vYJNR8MldNrdC6QM4cDiH7hxc3OME5BjpBC
zX53LCEd6fbkImzg7RsXghEd3NBJzFfK7w1xTQB2IGdXfaVfPRPWYzeIZ4PFax1/wUuy2s/d4eAS
LraDnICSlcpZ3vRRAWVtm1baW9VW05pWwaJ58Q8ENpk74Ri4d6Eh7fwpGy9jxaWWgXCj66xsjYaW
c66jV6YvW08iOGI2pvqD4GAVpByLAUqTPjtZGHerC9pKtmaWUhgmhG6L+JHFvm9BGp4k9CUdyGcn
6PHgK9tQ9wbaFyyE+Yn5S2kwA4PhumwLy/uk8T2AKMsP+H0yogITOvGOKFY5OAdhLt/bSeDlcfY0
kOn2Wt8zp0kphyPfpQCX2O1VIiXbg3x8dRPIum68cn4lVlOJDC6m9gFIrCh3mQbsRJuK5xYyJm2Q
vI0G5b4lakpAXfc4Sjg9mYu5D9JBWog56K1+8cYSmjAZtrPWiC11+VfhIqkNFu9j9vSelAP8/qS3
7lt32ZCgBYtvRtRnrlF6yZJQLkdlDnP8zdTzdBdcPX9+aKnbhTF0m6MhEd3MxWGagXCXuUNU5PBF
qfhHOgYH/FJkO659o2x0j4EiGxOdybWvE9RKZ0NN5XXgdByyQN/Nc8CioVxW2mGzKZ32xIq//0wC
FQSJhJLuT8/uaRPGo36mEzjP9XtTx9lO6IQ3OEhIJIG/Qe5e9HZMr7VeoofnCFrush1qrHpBhp7R
6oOzhUXRBhpM7IX1hixUfnIRF/dp0V+zmXPJd2FIBOh+nIET1G9BO2rTUzWeoKsZFEJcps8g8jZO
jKTOtdcxOfgcpNoYdvaCuT4Hwhhb5Z5mJJZdNtQdn4CDvMKVw6CzK5LlUsyehcQh2Kdo5fLAjwzg
4kbnvdgYNQnlSA5Tr1sHqKMEHrnZyWvIyqo9cFf12rc59eZQho3R3HuSfXRga9ZOsjFoD0dVko+H
0ZoPMHZHK2aWTZbeztIPE8KCl8AZPrtW9r4AgsHEA+4N3I1FdZ+SFW5vbWBYcbKCGYgPXhj7pLaT
0vGQWgefF2G95IUYqGyWQZj0oMLIN3FxRAcKVzazMEBqEGlpmzXojhL7nBf37ko861Ike5lOqkOL
3RstOpTRjHp/kLzGuE+Os1heZ/jioT8jbco8/7KSk2mX3ju6r4cDdfSdMQ/mwV2QSC5pX+KBGtAt
5uaukux33hLb7nRVFlYBlOg81SMnKV6c0tNCM0UeZ7aptqU/bkejlETI0ZUg6i6DSUAEWkZ1Oaxj
cV2nOGUybzFl0Qn1Slx21LVPNJSxuSWAJ3SpdmOrXSnSZzHDfqGBYhwaSNoE8MVu4J+bcQrbEmFn
imVvO0lSyl2k/5s68R80ZvI1Voftgh0OlaWr+cHBYQzRcjNjIgX/3dCZyuOTObU4JCEQ/TSxyR1o
z5A9liSERWHTjeoxvzcmykprpyI1DZq2ZRUBnId5yreROziOrKz9njiXfPjwV8WZTfUSU9jyxoqV
rtZk5GTIMFb5aQMlDQPhQWHCXJEpnMEW5iAv35p5RQ6D7fKuQoc7NyKxDtzpOASgQOYC0YnyvtYT
EayZjWQdTAKJo2tKx9Dlr0bdD2EZ4+1g/qQSlHXgn+mL2gMat2qNCvJhUva+F02a/T0ZT+S0xE+C
g75JaEDV8TmWCQKhxP6ZUsJAHZaNB4uCI3azEyPVnG6Cr1bfH/syZZmu2W+m1ucnaYQskLGqlt1X
XEWIZobhZ5sl47biQG8YVynDrcvR1JyvqZaCqCuz5x6SRMjk4YG8EfLK9eob/n/8UMh7aWKNqFOr
/DDX6It98M+58ynBDUzTm47o3O/lNEKTMDKES32N7gY5s1Hrd5wFF8uv7vXMf6zn4proj2AArzoB
Px2+ahpmCXkINWS/Rre/ElT5Mjt8DS507WBBY1AmL46ayIVFm7af6seWlWfnxLjpnbbBM0jsR+Fj
iDRIwvLiPKSS/2bToKTnFRxyAGggn7+ZedOgjiTZMuiyM7RsPH6IiXZTs+3I/aNj8SAEtFLNSgF4
o1O0pdFGDy2UudDv3Ce09Z+Kmp+flkJNK2rxvayTw5yV9p666TdXpfqjrf0gNuAwiiQAVAIjW7Ea
AuC5tzrj0DrTa58zsfDlw2wmzPyr5L1GoL/FvDRtqjRhiqwo5SKFa+2Iw05QCXSPnWqzH3Nnf0XI
UeCaZBjP27gIVc7mcXwuG+payAP5EjUPojo4MC6MNWJAht3Wad6HygcN4Y70APP0q0cyFlA0cg8W
ClvAkZ9J1CLt8XNboUlVLZQOW47R6Pqvym2NQ5MS2Guq+6bhe6XfvE1YNmwzZ3kbsLeDkZb5QQyU
EZbHrIO4m9TfXKjqPTiMruVdtYPU67ehA2nmDBpjInkAKNjuJj/PjiKd6DsUtrfpbKnuJkifN/JY
TY0G9cujnOs3wkvyQza09ARkvx9k71CJSz77OfL625TLLFBu2D0XaBpY8aZc177KCTog0Wj/Ojrr
hh/Vs3O1gknfl53WRIEDMxhk08omjNC5M37oPTrfAiG5UF+a1dAx0TCzFl1sy6EN7qUvcY841nny
igMyDwTeMzTBrg/UfpniYCf6+CEol3u8jQ4slWipcMuQxmBHvoLnVFXpl3FMbDoY9lM96i8y7a29
n7KEz0c6e411TqyTY9ErfSsKKvKB23OYezTitn82l7k+L6ZTQYTrXgOPiyrt1x/a0PxITIbNGJnQ
pk3RqKaioSlYmQ1d+7sGncS9rCh1aGumVmOz+kz97EjUC35P/4DomWmEn5Oc6c7Dpf8EUlffZVlu
7Eq/UQ+jsu+Gbkal2tEyblrlnrs2/XwgDPetdUOyfq2jNuM+tBMj1KtgwT2yLtk9Z9+s+NIKlt+W
62TM/Do+mJ6d3M+WtSsI/BBV7z5lo/3TrPRps2TgisxBLvA7MggDuS4uzOuawvhImTSN8YKyw+vx
gHQedngWpRFEyEVdR9xIHb/+U2YL6g786TJf9vPooXwPmF2bFRYVJZhPW5j18Kr5jnNqVL+ENeF0
R+Q+V11LPtdNB4RPgdYGUZvuPLf6qjnyCZR2xpW200MnQHOJAuzoCuREkV2Y30YqMzvHVNlxsMwX
IDPnXslgZ/QW4dT6fYnQbSONmqvuCIx75KKIpX5I2rtJTHLraT0Ta6exQ6vtLqbvHMYcyFSigp1c
iDOZIdRvnCLnPOweJjN91AObrlROzDg0gmcd14JRTydbqHErFhVWJvyXahXoewH4zqQKWLygDYs1
pJGUSr+IWITGMK9fBSsc0snuQKsBTW7ze7fCZqwwxxaJ8wDM6uxUw9VI2R0mVVeOk00z5t5M0eK4
g/9FLsIhqVe8tBAUi9Z+6SxCQ8ohmHa1Vjyi6wDw00onLEMjQxaSvpVzCgLLK6cd2QXA54KY0gZ6
i/kxI9P80BKSpPudd1Zj7u7IQqzyE1xIWaD9saBEo4qbI8tgHeP2ELbxK92NY31XimUJV05h20pW
c6iyDoIqfxrNk/kagGWGyFqlYWuBYKxB+U8rRgj1gR8Gmvm9dTUPFGBKRATF/7ZnlqwcfLHtsV94
Oy9tzxp2nkMVIwZOnOBlonb9xU0HWlGWr/ByYOep6+9W+TR2hdxZCZrswS8eM7PNQtmDY664OOza
5MfKWYOYTahvPW7HvF12ulc5IZmgLL76MgvhGtd8i3UVNXV2WCouim4OCEJbS1jDAfl8FbLqcQHv
Zzu7AuXeucEQjktziAXFBZehI+4mep8pDgY7vk88+1rk/hRxJjvHeJmfUVc/9L7wt7HU8FsH2rMX
JGLn6g2LaXFcueoBLiObeA3CCw4qlWe/QXyDkKfi0mpeVOl6kHXscStFb7CCNh2m+ZRIE195e5aV
R3tIfsb6VB6y2tsxktNTrWny4xRj8qGCUzeihrRdxuCJa2GI5xkldQCGZmwIQBLg+kXKoqfKTeNc
Tf2RXgNtCl1jXeiRzDWMUSfzZ7rcNZfw4XFBXoG4C728GF1qcXSVN+zrRJLoTsRc3kfvNI2ijjx4
JJFT+7CfOKEMqz14JrluSeDQj87sKpQzrI0eZicaOkIgA2Ui/idCBuQJ2nvnh0c63bmdk68ZosoB
I/GQ2nmUjs4bghTGj3JiiYErMPO8d5m0+FPLkXkwQSljL+8C6s1kWObgkPFH6nYZbDliLG2Qv0k1
H6bFfe4B2+6MEVNYO+gw/Rj6W736miQLU5Xaf0nifuQY11RrAg2pwcjiWa/JNxjbbp+I9FNrqCPz
N5pHOslOqnuzKFkb4qUvUUPbI/AplWmSr+i1QPvIfEv7ALjAJHuxLsLo0MFhTGqJwa4671EryRSh
+n4a6qWlDIhqpyjsH4FKXrCwAuNPFwgDGjFGpjW/N62oolTPXzAiJzlt5D6tkRSWBdR55uZh3b/U
iNW5nlDI8bQSBVAXOaXO9WOpjU1RgUfpCC7fT3P1bCXxSAzrquvS6y/Cogas8JuoQn1nKagcCCI1
TaNWlp9SvjFq3DnX+QdrZgo96NQgFshbY+B+sjs8OkAXpmp67rXZCz2XlocxtApKvo31NJlC651Y
vGqvdS709YwFqbLIN4V09lyyMjsadvA4KvNUe8s+881rTwjRfrVwMJNnrbpGTmLYpTn5QlW0Qfs4
PA7rj5R6JEErpbatS/s0DyjOZlwvH2rq11ONoDIDAe+mseIA0ieWrVGDV5Tae2RhBx9wCbwTT67p
CRWRCh4aFQ+lem6/zG6CYQzvDnZg9VPNyDMGzeaHT0pY9y1Opj2SkifcYqjzl++OGuGwSe3U+91r
vMACqhuwNCngVwxqwc8KRFKE1uJNWaVx4LIJE6MUEv7WdM9pMYSVBKXlWyiDswrNilivjnjaH3Qa
s5s1qUskl95vySEgICCLISiOrUEpuvik6/YzYYScXkJU1Oy9L52JQzq3a2JHjNDTE9bA6sOwGwOt
Y39O+wAursNSMeltEyhNHZa2m1/gocBNJ/Vznpv7ds22Z8c9SP1JSvW4fO0tqw3T1rDQEuJFMUxM
UNRYNPwZQXCoRghNehUTlSiPVu8xtdZ3eWJ/h/T13JfjfamZzgaN7HuN3XxjSJKEXAvK+iCulCd3
WiLKgwZFV3zkHVEHKFmwOtVhu9B7NbIRwhtqvqO7fGeOmT95Lt1GZ5zOym+O49RTBWwDFuUzMWF5
iMyERVs2Mn1ew3GHcgKBnnk/EOlssBM6d6bHjLwTgspL/WAGNJ5TWyNSp5/ZNUbs1p/8u8BqjIOT
8+eXuvW9SMY6MvryOwL07JB2Y7zzHNDqEqEZwANmYh6D52bRiAQsGdB22or8Qyq5wyxZRZiJrror
+2PTMz80Zn/f+gnixAVO9zyeghV2Rsp85GfQXLBlcGp08rMcBLBAwq0jYF7HIevykz3lO4J66UE1
Pq5qwASbBoL6ZqqN7GJrV5FPdFX66t7OxUXWFA97r2j2HqXjkzWtgRrWlyaenRAqNP0Ht7/LmL4S
QXe2R9R2gzY/aJlB0KDFjKQeik/BmHPNnPse9SA6V1Fp5IUY88a2YD81RvAwlPpX11l9xmkTTVMT
XCz3c4mnf1OKdXmU+yR46CMBTtOeZOZ3VlZXpR9Npfn3cxfcLbKNKQtqbwMK3utEpWAv/craWqW4
am4KxSTIu1A6JKo1KUxnpyZa73smSVVw5qMpuG4KK0AgBj1iCuxv2YpZTJsnq3yYR+THfbwqlfEG
hq3meSG+lHjbORJQPVUGTXv0rcOMT23TGwJrSlHtKAJRN9cffKql+xreESfUzKS+tK6Z7RIq2+8d
fxj3hFH1wJCVR7p3SdBHSm1gubgx5c5pRLdMKPWn2pdnJydOtiX0/JiVy9X0CXhpbUqPTtZsUfJQ
jYZnJJYstLL6kyrMd3pTKHKOSJYQL/d2wzo0owoNkIoiwUefBskjY/NPCBIUUcCgoN81p6hkoUQy
wzHzvfIhq5pLg6GzGBLMwGNyErFWHQ0IywfglA90/mEZ58TKkD3OrCF2KeQQhXucOqgHCVE4eBi/
pB0HTSGO3IhiJBhxWFwq6ekLMxEAPZzUpq4TPVdmRyUoqUoNPKqIYmFPr55095o+wXYggHpru4Bx
UBvJ7YL1cRv33rjH7KxOUF0oI0zJuOcqTvlTLO8eZwINicOgpxPnh0DvYKP/cs2LY602Cdl8Htc+
0XBLvxVZfXJuIbe/799u9evTvx+7vcRPNB942vqa2/3brb+2yehigxXIdH4KvENtTtkKz8zLSPPN
pz/e5ten/su39KFybXQpzN2vjW6fw9WQJvTvD//1Si+vz0MDgZWGL2vKOD5MBYSF7V/79+t90GNe
dOTz0R9v2/fjmTUTMJn/+LP+2KdfG97+EuE77ykAnvD21imlJw7FeiB/vXB99W2724G7PZbC4QaR
G6N7XJ/9fUR1x6gJ0QYc3QM3nnAROgG1ymzNUDd7bZfqbrNDXINWdsTHPZUaK5eJK+Zimqwk0fUN
poE6d2JRzJz5051ruTrYSzM45la+d3UbCNNAJUyq8XPJCJcP5o4w6m8s+RMgQDkeaib4YU5IoJVB
JJ4D2vfoAzUyYXeLFMzm6/pzMHYHaaFncfLHcvqYSpT0DqJ+xIPFnb5mxFeQljZS82ocyRfIaWdg
0N/WFkYvAZ/kY3ttLfVeCIKhwYxcQGbuA7QkBJVuPCeCIXpnVQvjvSKZxsoTTJnTgISd68lcxQ+6
xYCaeygELCfjrJ8BqqiWRI2UCWBw74LdoFdEnk7jkBYRnPourcLMskEAuUgQA3KIyvS6ZAAGXJdE
r7Yyz/NQfaiew9vQ4iLGPEwISKNiKD4PQMQA2NCugWo8IQhejlzYDlrr7ymkwVYBdWBRy5Oz9opO
R9uSBnVBmkOMFbKkidwFqKVYZgoxh2lqRY6QX5HlsHIYoph4TAReeWSTbRxm8IOYWrcv+E6+Q0Fd
dlMnv89eNbBAJN7MskA1r2RRJtmogyf1mibmc1MyvSWXliLg1OI7/TLqVEEXRRi6EZo4VLe9ljmH
uRjjsDZgB/k9DfQ8g7FQBf6+01verzjHcWbswO+JrW3VQKQGRtMJlM1m9AzjOMw3jMv42mHN2gD8
AjnFvMJt8y3Nnq+KjEMKaR7tqP5D7pKx/JBc1EINiUc0rHEX0JKQD0Patp2njhJnt/RJZHp05StF
5umghfDoYEYPmgZZzGHnu+Ckq/hTKwDnI4FrwkW4L7PVQFap3W2tlR2I9ohnaTOBSkIM3twPKngR
qj05xfBeLdmDknQt7XQk7W50QwfJNVoez4tumid3BUP9oT78h1Hyf9Rj9UCu+CD+9/80V8HeH046
+ri4+yzsGbbFVAldH89/e39k2s3Wxv9KY1uW2UhxSkqaLhVhBie08XhwjPKh1FF3rGhnp+1I3Kxq
k/5MGkcw5F2A9Y0BHuEoenNPD4WIyCQZz0RuB5/sZc0v8Kr7ghOh8cQTQ0HyX+y4of+LHXcJrKe1
6uA1Cf7acZXVvSup0eIY8YujtiZ31pTz0MzSORvzgdJgTlRgVqb3QPSzk7SC5r/ah39x8Kh/YEFc
pZA+s7x/PnhZl+Xugi/iiFhD3releSyMPD0y8zO2gfK0QwOsM4pZHWgdU4ZRP7n3EMfbr//5l2hh
x/z7S0Qqagc4P3XfcN2/mPkFima7L7zkOLaxjFK/t4/jQHteZxCcRf46qaTZN6X7bPhJd/0/7J3J
bt1KuqVfpXDnTDDYBTm4Ndh9p2ZLli17Qsj2Mfu+59PXx1DmlY7SeRI5KaCAgo0N7n6LbcT/r/Ut
NxHjIaLY0pfkQ/mNdoPZpbowoAfd7g43wZJ7aWd4fkIRDlsr4DSNIlTc+DI4w3M8AYJobkoNvjU+
CvD7Gj3pPIW5WUTixXEJ8B2Lap945FKqm2hZatP5+a//7N/su9LwTAsvqHB1V8pl87zbdzu9dbHd
hQFmHAN2XUMMbOwl01YEclfaxjq05vrSVwNzy34+2AaAyjGnv58Sf1aNlzwL+kOmD9ZB2Fl/9C3C
UHuiFxakR79P59A4dKS9dH5h7tQv/78lfH6ve/7f/+/5k7FCvdvQi1z7f/2RtxHU6Jfsj//+rxsS
Tl/yD+5k9Z6/y6PRRv9Nx1+G4R2TuKlb6J3/7k4WwvkbYw6I9KYFml4sxuAcqn343/+FOxmVtKfr
hkOxGZcyB8nfVdKW9TeTyR71e0O3bcexxH+kkjYFP+D98ajbjo4Bmv+m7Rou59Y/75jlXCSG70/h
nTM1V5/S9NJdyQ95NZOfBlV1zgt8Oyn6NFzKW9yh3ygRtidzdAQz45BGcnju9JzW7oyRqMtBKsSr
tGztr4bbPlhlHTPJsZr1RDzGToXytB4MCdr3jV1cs8G+80KgbYikXP1TMrXf55luvYxnKsOUodBe
fw2T8UeOpclBeHyXQiq9LnV1zLd4VBJq/X7nrkgoP3AFGhnvW9DHSrExk3tyGD5rdvbFJGVsX/wK
hmI70CCq8dDhPLbyXVgnM7xv6geBn+4D3raAsUBBRMFzmjLKieT0cyQynMGQu+ZcRYGpRxNjMema
vOkU9C/jrCfXrC22nQfyu5nrGJ2nPBOlYR06eNTMqyfKRgMTosiLflade877dOkvwf3sNwBNyKR0
OeWNHrBjr9tmVkOVNi3GvVHSPbIT56SHAOlDD5yLJayN7fKXW2PXXSgAl4Ht7NAnRNugzNxNh+3F
YAa4iY3pHldZTo3lrsqzjVEm9qa1lrKK6b2mfc+1ft/2qJw7DdfzTMAYOEc8yUBVNGGTs2Clz6Km
MVIZKaglEHtmFAa0zGw056Uzr2Gv7cy4+erFSwrzjJGWrtXJ8IrhUlbhDoXFNhbAKrKUXJzIoT4Z
sAZSer8D4dffRNo/ODMqA3rnxENbaIHdnkTOaQafXLjTXTWE9Tly018xjKzVmCHRtqZj2HoW8lc+
g3nhZ/r4eMskEtwwNV7g4oNWpHI8xmQSpbA/NuhmIZByxWXDjreaWSF5wiA0Qsqj+KwTvTu6Yo9o
YMeRcpPNHgbduNs7ifyWk7C2BnJKnWJqkabcMrWM14NZvmQt5haNSo+mN/FtJWoiyGh97SiVmoZz
AjQ3AA2MiYhPK3BDxi8P6cQxzLpnPUrnbT3idWWosB0J2dqYCFTALwfn1jk0xQ9cZdkpXjI+HBJY
95ZpTxfSIJiphMZi2M6p+NDhDsPPPhY2CPoI9AAEDvweOs8xPssO0D8QulU8Rg8EOOsO1aXK+oGR
MQ8phuj1ndSGfBfA40C4hsKA41uKjY3DG14/agwi1Y6TW3zxTJIbS2ZKWUTVuybkluKDfMlq/2fL
CWytz0Jb1xNxRAt2eBojOuLUwvPxxtRJhmzjge5vtXj3ooFdnZbzuocBuS6juNsJm9YBPrQDgujN
hOwiIG+gJsshFPFzZbvkyjKPua+HErsDhMK6r4Kthaq5jqgF+mFRb2dMp5suPbDViOEdZbDXKzyr
rqt/iwjIK5giTXDoOQOvfWn/ZI1D62IWd06G+xYrRy1ctm0re3yFmFJB247ss3WA2NNBqKoXxjmJ
hhegegS2EvZtd1G8mh0qlo5uMnKLMtrqfTEcYyN8Lr3wVi/cehO6lCnR7WL6gkaI7AGbhku/26O5
iuqLjLa2CXa6lY/70gOF1fnDztM8EA6ESBeITSBmm3tqdXdMwkIall3dTEdYyWZqWWuh9+2OgKEX
18weQGe+2Hl0l2emfafhIAQpjOaoCqZr3E034VMUbdNUTBsRt+161LF4QDygXQtq3onQYzLFaikG
HmoL4h9dJ607dnZa34UxjsLWwROWdz0khRxUJRiveahPER7FU+qFDWLlpSUW6Oe3h9QrFmi4UZ1e
3/P63PLGd/eNMESjM1NFil1IBQlktpNaEoN5D5nlp5n4+zg0xd5IiWZDBsq0w3bLk7qrbsgzyhBP
Wr/afh7mdSWJn5ga705YUG4odwJ7Qh8NWmMI7pq5QfJJIwpGArLKEDk6J2qAXdIgsEZqtyHlOH2m
GhhFuECJ5MgZOBrUGtSiumkQFa4hc5APY8PJUzf5IDK8bJQZ3h4T7QjREcE6KIZZXpE+MvGmjRYu
Z8J4rh/MqDiVmd/vAmP+VLhEVSQF1EKbgV4TpYfJ6u50DbOHuimRh56sIDx2TYa6pRbJqbLP7FfJ
KbSde2htxNdm12aE3hmAUEIPeOO2rnc0pU4RuS4DopkSY4uklS1ni2pXt8EjIelUFdRjTbVszXoa
jkP7lFGpONEbc5NmOgBwODhGHuzG0X0h4oDD2azO6WCTTEfnVnOdeB/L5g6FCSLoBoFzEhjkLcvb
PC9p9ZngGw4Gyydp/PD6RSiI1C1wgnlDOW7BJ5BAr24wQtenLmv4wWpRtJwe66BotxV5dgcSftBS
O8yMR/D0A65S+r/42J23wpiqAZlJkpysK73ER0vP+lNWnEIE9lgvw3TvC/0SJAiyODi/6QIPIZyE
YzRU2U6nuZHlPWHpA+y/zArIAfITbCZqDzAxfK5bi3Q1sWi81Te93Xx4zAg68A0DDZqMmoe+jZY1
kjUxHquSzp5aS7CMYddF1R9q3bzdzLJn/17W17ubOKt30tYfEMx3J3UztxP1+6imWDEXAOAtyp3E
FgjWCQ5yrFEeNL1la0SL8FzdmH5kb6UwnvME1v2yO8wah29g0RupdOOXMdESnoKOroq/JyomCr+H
afhDG0N3WlfL7j0uu7wbkajzdjcDtZId1DMj0F6ijpZXZmhmkhWNLGpUAEqKv79CPVdr1s7qmzBe
N5N1ePukPsdNi7JyhHrF95jL4aeWXj/m9SuWZ9TSu69R97use3IHYoE+vE59zOvPefuqt9eoxwrf
3lpAmIN9FstvH578l3fVEx8+8/Wnvn6dev71AbXO3v0Z7xbVq3ySQhiBjAlaylorXlfn20e/e/lv
/5LfP//bl/7uR0uYMivpdjsrpXKITSs8j+BhzvDkx2BX6WKPTaQ+qCd8tG4U0pfXZAEOE7qTLKr7
dvbEQcIhH9qPEn7uDlRCe3JTd0Fo/3axKRniaRX5sbmAaS480JHQO+gBy8JpT0RxSYLJlreq++qG
IOJF3S82eLZFTTwRfPuyGREkVOd8WP4IC0lWCXZ3o3MZ3UIA8+DT0CNwOKmfpoWygMhgqDdBVN7J
jAjQmB0aihG79rLLqbtjpLPnvt1XD2rLnq+WPrwFGnJ76FuGRUSTn9RNvYg61ZIBxmVjxYwDvGwk
i2r5kIKojWmtFns/pEitvj5Tj6rFd48Orvmc2wxInGaqTojbURkW1VdHzJyMw4biYaylx7bHXb+O
XU/bjonxhOfmJTAc5kHL0ahu2mUpZjC8qLBjUl3S7zmRW15Ma1qfx3NiYaVuvO6g7CxiJAOr9+gm
li0NqWDrL+vGbH9mA70Y9YFMTPHzLZ/qNxtcp/LoRMPPefDuyWByV+rv8BPn0a/AhebqhKAeU6uB
c6888r6332csV0ziiQrgrf9Yi2UmGZ8n9JZPmUtAlr+kKNXGWJwYKT33Qje35ezRzFUvsZYNXNPu
LUdhb/U6hYGFDIGLEeUe+nIS8o75MCI4ZEhAkgHemSwmjVJZd4yuQtkQiUVILw1Bn5KN5SXtbY1o
dac+X/0u34nGY2vczWYO9sEyr68v/J9Nq+7mXfcjNies+kVBkR6Y0bxW39ItfZl+6VxoTcifpu4n
M3EpK5EdyiKZUhNmi74V6Hlp4bf5cNPp0jqkXVoRIsXYZ4iIpGVf+FWGGQXqZf2rLdGoj/6fu+qJ
yDX/SBdfxuTVG1JMPI4SQFKvHh+39yuEvQW6p/RZbRm1Wwd6jy6c6YUPG1P9Neo5dTMtm/ztrnr2
dYdeDp/f3VUvVi/5649q835k7HGjDjm1r6kfo+5mRcoY7O2+Wnp9cI7QfusBCEj18bD1nYNOR1m9
RH0tc02OZLVI8g+H2uuiOr7Vj2Pk948DMFFf9PaTgxKs98g4UfO6T8oypbxWYMfg8qjDhLJJMZMS
YH0jZhWKSgifqGjCUN+ql78u+stao4eCz5Xh03JiUHuqWnq7eXsMKJa1mxZAsYjWH85B6g+DR8Yl
Xy16anSiFl9/fTmPVI9vgOSnu57lppjmHR6AjMFx2uBbt7676odY9clwDf2oVjbGbQ7j5RB/W/dv
j+GfY2Ye2Nrq7cXqK9/uvr1XLb1txrcn3j7vw3ujnEREreEcxqpRJ85OhpA61H115LHGk/as7r/+
+LmkZB5pg75Rn6W26bv9cn4JNC0/qt01MnQ5cSixDcKuYyij9pTfL6qPeD1VjcXUEAiQbhBMY9pb
btS5RN1VS+qxt7vqMWcZBf9Hr1MvHvwfA6r5o/p+9ft6tYO+HTO+u+zGrzuzehQkUjdDXvrHcaeW
Xl+lFj/ef/ep71718Qs+vksThKC1VOFnHUXasg7VZUQtqff+7rG3l6hnDTUKVItvN2p7vN1VS+p9
//JTS+GyBt7eol744at+99iHT/3wTcFywodzWndhxxx9GdpTSTD7at6/+SrV0uyaRFEqz+SHZ94e
ezVTqvuv3svXVypfp/rwt5e+e0Yt+lbQQyQCtaj2aGfOMSS/HSjv7r8uquPq3aPqvnq9Os7+/k5E
UCCH1l0yC0p6DI6rH3qzdQzduodzDqwsaBE8lt6+rSi+ecNTMuZYz5pOf+J0MqIJKeWVujAC37mr
nmiwHq0Ki8csnOlrbuUHpzK1J0P4HtLjotoYfv+IFDnaFfUIpTBOwiPd41F37Id8xCkoTPL8gO+U
l3mK8o0MWvySVnaZZUS5kToJnrQmILYjq/aDpFqH5nGnqXPcxz/49XQyoxTrlknVnI0bV4kp1OVV
XVjfbhCa/ONq++6SqxZ/9/IPj6lLt3rs9Rt+977XbxgS7+I0eyxSTP04NNWNq47dt/veMgSEP80M
ST2o7g/LwfX64G+f//B2h0hL1OcSjHq7nNTU2zNX5vGdeiUxBM3OGKuremJSh+DvF6MAhYqdFj9E
VJNKVeB1aqYB7VyLaRq9/joewh9ksnVayYYuPiMwlAh3n5MstXYguA4U7ORp0M0URIZ96t3W+tyU
0b2onYtLDpqZ9y+Ri7xiAWIYTWZ/tTv7wR/1H6VB23k5PW8jhv6HQbgQKmeJ0HoJ65tJmif3JiSQ
LADqWDVdg/Qpg/YVL65S6oz7VuvO9TcnCO2dETAyrAC+8xX3QaoHBx9LxTadSHeO5pZkE+hlqCib
g+cDfBJ2chZcZw9c4hdFAVrPQi6xb/5np+u+BuGIxiDNEMEQFjtSZ6PK11MFoxC+qtylAu8T+uBJ
nB9yHIkC9adb2npUKRwzoWSYFTufFB0cael2KlmyO0AywTCjwSWj0mr8dJtbxU9NeHcWfjGmyu3e
KbVfmTZOgNyNaFvi+IhS+3PqWOQJUZirykLeIxF8Cac+OMgZ9HWegwf0v3ROdXUzOEsgpiCqslb7
FP/ed9PL21vSS2dk0AibY3sna9/ZAjn8Obnl0V4gpUU4jkjmwfZNSX5fFbp3x7zvh8SdeYIY5mJI
hV9iUL8WQ2oB0QnLtVyczXm5q+A7N2QP7Qw/z7D7pAvmO90ybaNy3oQktkBKS2vrpMW9Q6yrDnsA
Yk4MvXQFoTHbiRIrIYKUHOTgPgkoWwiIGOYCptBy83EoKvdsT5WFLAQtYtU8Ac41N1IG3tZyvcd4
bAnO0JvoGtvdc0jrP8lG7VPhLWBnV3zS8AeuachaZCF58bkT/k0+1/muCxwK2iTmTSGItry2Z+ie
4OK6wdq7XvWCEQa3GGo2HOQWhjoELGQlNMPe0fKvnXubT8hfjbQlMxU3Iz1n+ZRN4oXZJ7NKiJ+7
vKGh7Nc+f+5I0TmnzNQR9ZyJ/jsZ0S7x3cUJZZFzAaW7M2WZrJezf2guZz3qTZsxX6d46NqJ1Ki6
C/ahJTr0IRi+zCPdRW0LFfEriMpxl1Bgrbr6gGayhQiUOvQqPFF/Bcn2c+Gdb1PhfLKA2s5N/lOC
EP4+mfp3nAX5Y90n8Sm3ASU6hdiwy4nbloTNFf2WtVUPZ2+O3McBboYcOHf6VrkrhuAyggI4DDbX
lYIOW2cUwX7q/ghklN8nQ/LTFcMhalyCZ2osnnnr3E4IbgDVPRqd/n12cuOGM0VCBaEDX4+JLxmx
r2CEqLd1VT0vbuht5NVyTdgXk8P4aE/sbEkXvsyQIRALpSevSONt7VvPxc6APAm3tvnmDLQS4uk5
GCRY39a4OIPxTXM7D6J/RP0WuF7zMJU/8soOr7Ge1auyzMdd0NQUm7C54nKuL9KtsaU5w1dDOuwk
1IinJSnb0+QP4YcOrssMc+4iZHTMeisLUa5NXX7Cb0k0TmMgJvBHUsFwd3sQgRddOuY2RJ/90ktM
y6xal6X3EwTvr2wc9uge5ksa5ldZJWfKseNWymPiMNcU6Rcv4mrYr1xiF9B41dqju8TveGCPDOqe
uU0MuJlcDRcmYB3dcvlzbFItnUoeA7bjdqoeMYIbP4J8VfbFlyEnt8xycfgOKXC6lBWpifQ8xFCf
ar5uE0yfDbv/4g0IZFPMvujR2Ch5d5/Z2RlMXwJWfka4XmbhwbVaoMsVR21nmSY/2sbwUuinysfD
TvsolVszaz4jfISp4MkBy7Fxht6aUATxr4YfbYvah4vatQ1B9+WZxFuK5LrGSigE4RjRwarL8dYa
NR8lU8MVYuK6lAXVvKYBMF0Yz6yqvv5lFZZzWKJW2hDcpI9UrDfBQJBKRZ12zo9tjUUwG7r8WFnM
CB3DQislOMoDhL8YPKZh37JRp2oYbvyyxa9Pk3lX0rSJvLI+RB3+ADCf1FeiniOww+WaUtjd1YuE
b5YWTdnRajeu97Vs6ZkaNa2gQA9IbGh/QBeY16157QdTHlGUQaeojR3pFeAQR3Kg7TC4MWfjydZL
NEBTkpxxkxJL8ELUkHabAvVLyzC9GTQNX0sW90eackilSddYABcYE/cUCvKVzHpcKH0GeKJuzm4g
7RXYGZJtA+/sQAAA1sGOmk/WqjM5WRkCiIUpkweqyxuMCNFeZ41tEtOL92YSfotFcRu7mJuR0SV8
JEBPavk3htbfz2189mpOb6Rvf2fGvG8qirVedENT3FjbiBlXtPVohPrBjeEY5bqr3Ftfx69g1qjk
UBfRrXLGqw2ocg8AlT+rAMGbQ/s/iZJe8MjheNa1pxSbxiqgTE+yIsGcZvRFb8Bypi++T1dfI6Vg
N8ZMo7EnIwj63JMjve61a5Um0cmwnes4mXsac8mSSUnxiFQdY7p4A4d45XrbBgEkhOnuG91tDlCf
DyqsDNsqYjA7E09YXtorFpp6ZRQGnsvh2KWsoZyTS+2N8VnokEo1f1uXl2FsvIcgCoZjbUE0z+at
4aDKlEgqhwwDse8NhxhcWkJHOUWGFuOYmxw4Cu1AIhdXqJORee16SBmPo0Ld5gaKauwh4xaRIKe+
OXrsSF5eTZnDaJr8ztWUo7kUWhNsDQ3sRFNVT764lzOstqFHXvHN9KAkTmZPacuotiZ+GJCi41L4
sUHghjgE7Qh6ejVqS9OyO9u9gXsoOVva80Q68D6AxroyUq0mabr5OkP3rWpz/jRi5YiaitWQJ2Qo
i8JAtKjtcdxDunPtrxNKjTErz4NGslgKOGdljhnern747DbhQci8OrZxPa4dmGlc5I5Yqgmwd8Pu
6DkT8tuAAXMUSvwH92GXr1rGTaVHvLwo54cY6hJxf6FGYHugY1r3x1t/wI4LGmRLSmNCnPELlTZ/
1dvhzzKfL6Mp/S39WtZEJHbhsZAB6d1Rfzdn+qY0H1FJAJqMbA3sNRfU1FmUpzUDzHI+cVWiE9xV
HIIRxCrYIj3qC7ickBXsHoy4FCsdRp/nhb+yKfmK0gTnCHWJS523DwaCvR0cFPswBu73MEs+2dli
vw7A/gEnbYHPjAyTBBlf8kvG/Id2tAvWIcUhK4jryuwbqX2TQVjto465w6SdtWEeLsPSq5o0Z9cU
jFtIHSUjABFqnoQPUd+cZTHLI9A9uvZhCwKFk3JlVOlmEpKu74C3gaDdNLs3TDM+DkP32Z3cX3UF
e7jMsLF4PclA4XTTIwNIkPGuHbed9hAKhnBGvoBx7Bhp96AaMb05XItdoz4iKsW5iR8J2omDjcFD
X0z2UDpAnrH908imOuALtnbacz4YDNQLrzgbZE/nmXvkamg9RpwdpHvkjP6UzcR4UqY66/V9MqIQ
T7Phx4zh18+xp0RIgHCBE85h3bQpMPa57A+x1ns4OYqN0+EKKWxvOg6+T1AIYKmgOmKZJVB6aXBF
3bDP46qGLKdhzoz0aJuZyxmIk5/ZDPfdOJ6gP8eMqtL93Ewt6BVINJU3MAhP9L0GH3pltqRDx5l1
zeYNohcaoeHB00JY//VtYwf1bUuSzmYMa+0uDcSuLnMgVWV52zKBRgaY3ybRCJ52mZqQzxVP7rcs
M2gQ4rxblw5OGHAHT6FTkW8uj6NfPsQSrKCAZNTDRe9MYDOh38QbEPuXNJ+3AW3JTQyucKrETwlG
f1PaMZMF6aeICM2M2IR4z7ThuSpIqO3QHOCha4AHDJJUcS6fYq4OXl6DgkRJ4EnsNNNwMubuaUC0
cMrj+043lxE6ung3z14QHV9kRAEIqzx2vgmVRSfsHq954SA/PKYde+FgtPOtl2aPY+f+sF17eC5c
70tVpzUOl/RntKDo/U6gtpHlYTTZv1Lrtiai8XNayy/Eqa9okIptGzjpaQbYG+a4N7W2GXaIxNu1
XwUHkccY6KzsEXSSvSG5D5wPYqc4IoQ6niLEo/BNiinb6pgYmKvNX4gkqrb6mCIwZVs6dsyeUzSb
oIai6Y9duHMYD9RTUW5chGnrgtqdYvGat4OJXbQyQQCVU9+DIMGHDQBiMFKxD6Q3HRyihLsU/Xrt
APmILAY6xjgOhDTo7kbCtoTZdzW43uw0OdCHSbnkJmi+hL3SKW8iVsHJRk7orrB94nCC1l+NEMrJ
oewZcoQy2Q5UQ0kpionUmJCWw2IOWnxDU0vxOXUviU6OcdS19peM6VIc0MovUKWt7boGFYKEbe4r
RDB6m+EzsEEC0xYb6wF7Qdz0myxAPcY4+K4l3mBMmXxwJkuT5mTLyd5BG8F4nU0+BrAhXc3h7Kwc
i1ly7zb7DMk9uaTTYWria+YQCBh645GDGi2rD3s4buVd7meIrkccdo4D3rys+2uM89Fe+JqhtOic
1KjTdA+AM7NzDjj2QEhxnP2D3Ban0APj7E/pZz02Oc1z0QJhAn5GwvmDPe2f6uJhHJrPbvQQWu3n
uC0w8QZJsYbu0eexc2Rr1EHjrHyYGV7AxrPcGffyiMCqqzigQQmZBa4BN/Q+hyWmBvreV4BCzh5F
Wb6XFiHBIiYkrcZcJWYh7tDrIqfzGcwIqLCbIdhOMvyVsi7X4EG9fRklf0SD853+/X75icfY6b7Z
VLlWvpM+1SOc73hqD3YbwAGMM3hHeb0ZumfDb3Aie5fI2wW22W0SooXPvyooGCefdEACaN0HgykI
OGjQVRbu68AHZYBtjmRk4BTMK4BZNuFtV8glhASLHYVhNHjwZSuje5qN7hnUuwHiQYKNmutbHVcG
HYFCUgXJm23SpfnOq81HEl/owToSIli71CCmu66CK0bCL6SHCgMESdPBVnYx6FLRvgrT/7++eFEJ
f5pKVMIvP8l1gHQGF+xH+x6ljGgU/e5f5B99eQHYSvp0kf/mbf+QGKMj9oSJFth2PRO58DuJsWH9
TYI/NkAZo8N/ry4mFAklugFOSbxXF9t/sy1bmJ4pDGkhJv2P1MVi8RS8GTYsEpccF363hcIYEqiw
Pmj9Z1hwxLJ0zpWE6oiY22Q6Nm1wbAOd02VH4gayNdglyH9bTyR7ZyjOOQh3yg1UUJvSZbRXg+dJ
O/1GS5Nf79bk/evP+JOdxPznXwcf2pMorS1U9/YHSX5ANHIqw9a6QkJeVXNh3cA8APjpajaeR3Et
LP/BFlzp8iLuUCgikZCOEIeOM+haZpAZkoCkNvIdViFurYs/dwTAcHJYmWII7zo/2mVwGooZkLtZ
+N//zc9fVt6HlUvLH5mlC+TYYfvz/DtHQR20ycDE2brO1Oq/4tdFiDoDKEhkWa7LmdBh8PLefUgS
mzl8nQK9vW+Fcea8HV7M0IouxEKfqtbNb2XB+RC7aeu24okp8DEqNHeTZ6ASIqMChdw3D4Y0yFgK
0Hz71BvNUpeXTEuv/+ZvWlb5n/8maVhI4V3P5W8TH/8mw4xwcSI2v7Kj5/u6IZmJAjZiyQG/CGWJ
lQxJ2knYP3ZlAp3GZ350skVIcYAQByz41ZM7glmRmbnDfysIfv1kRDAiQERbDw46ZC4zgkAnLKJ/
/dOXg+affzrHDhYPwVFlftib8jL3uwA79xVVLZJbLX6YxH7IqppLZuTDAe/Dcz4vV+4puUFSOX4r
G5Ddw86mGgt9XFCxqpF5j8hedmYHoAhqWLRfsCgVfwJRScaNtvhQJwmg1Kjz8G6pq2PD1M+h5TUU
RxdrfpR4J7+QYL9r2KeOFZLy5xpc9ARC7jYzvG0VzfE6gbYI3ojBsDaUxUGad3YAsymFfXKYudZd
S9/fVD7TpE7zxLGaglty3jEsLjdJvJG9k+1tJ+woI+k301hFRzsiDkPg+LN83YK/VEzfPMQ8ABKj
L8RmdzcxIe7MS8W4byBbkEQosOYxh7pTS0PS3ycxBScMiM2DCRX9VifXg5INlChA7bCAV4OTfEIx
Xq/rEX2eJiySf+K6Oo5kRm4IjPk50e8+ZlHzjG6RRgJq3msoyoOd0a346+39wdCznNskoGCJB8Ow
kZtYi+fr3eHnos7pRokkWzO6Sy+xIKRuXe99nAFcWC10hgZjSTBKtJOfwgixd5K5zEeDAqeu4QuC
QMt952lrkYDiTTtxHTRiK4ACkIs2b+bau/Hs3Pvyb372n61of//ZHidmMun45R+taI6my3i0a3Gd
CWjmxB0+oIq8ozaERcDBT1iR7siGD3AyQkmhytOcIi15bLwX/CrG2dHJzAyK+jBg0js2BJZqhKVu
TSQ0pO6QKfPXP3dJA/x4VOFaMzHUkqOnux/P0b2H5rwio+yKsKi6x528dqfkW0Qse9gVJGi4IB7j
3EW0al3EnCcXxPtPUeK2x7/+IeafU/zUesM6h+AGcIdLNsGHSxlhJS2XJrZSl/ePVSKsS/2FSalz
KSJzFepa9znrv2KcYYI7g68ziMNpB8O4U6tyatodqUXpLcUCazNP2E0ofMbGsaxgZ9SNgJAYa6DB
QUeHeQ7vJcNIH/UPPamXt3k1nQZfMEz0RbOuseZe0DhM9FbSZ/qs2mvSBUas4I/i/jfXxd/sIuQp
WgwphLTNfzqT0fOij6L7Oqri6IdF+fM8uLqxmmtTbijTP0yEfjqFe9UQ8C1hPkRTOxAPp97ZGpE5
78oYzMDkzvURffXZQAdLDLE27mcPgg31rH9nr3T++UKOq462j/onyXv886EoyliPNLM3rnVDdpmR
Rf2ek/R+lt2PcmJO4to0LDD8U46Uib3tpF6cszq2jg09vi6x7wUA7K1VjExfe/cCZxxvuFt8s3TM
EFyA4Xm7ZnIMjfhumE3Kh05vHl3ri9MG7kEPzfqUFCGjZL4BsB8GBs+xNhmTix1cUmosQmaQd6cM
2ioHd1CcpTE+EMXkXtqk97Yu6t2DNspslUDBmF1yy10KvxqBwfE4txsoPvd5E9i/NIiOeQSfQYNb
BN4xOBWxeBReYD7R/aqhmxTWyW5g0uXZeOM7pnbKwpqGGX8UVer+1Rn4L3cU65+Hd/gYOSR0QcqH
xwnlz+sd6CLOq8kTV88rU+BAc/8whXNxnmVdHxxKlQ/k5Ax4qIr0MuGKX4XDdHSKCU65ltG50glZ
6xrrRMdub2FL7yhWr21rXFjUAfGtVbgJyHs5wwik0LD2TdfblVVXbhwTtJbfMjakxP0Y5I636+P4
LtFy55PrarTQjPNsdsaNWwB4AU40kCNBiCXo3dIt0kdEHpS/WvivlB2RRtDMHWKJKttOPAAWdbf6
67OH+LPpVZ09JEGirqVbrC9b/7CmtNHoEMBb4kq1+wuKbViiXficpOyIDYbtjevAD/aHulr7UZbR
+WxXYZcNq8Qay/Pk0141y+kmN+W0+etfpuy270dcjm5zTmPioAvqE+LjL8vawIjBqDbXgbDtM4ad
5t6zbcz5yZNPV/1SS+KbNQvcGJ26jSBBYe9XdFVcetZrtfuWZtIf7IW52BoavGJ3cbp1vX6ZfO9m
NoDxBkyEgXOXGrWwJNolzZxs2i6ctrl5CDpLfxjML4PDdZGiJ9WL0rEOiWxfoK4PR+HDUJuJSMTC
tS0sOOQjpZmpmqHfVIQCWPT07WbZ+U10k3pfmmvKFGQ4hXRRIw8XmixqzGUJ4dKBV+7MTB83g21S
ZBbTbZK8xMnUXaIODi2nZsYeoAUK43OSCbHrXROafFlCcAILQWAbmogmMMgiKawZ7kkR0J5GZPPX
m4QuNM7PP131mC7pHFAmZzXDwur+4YQ2u4knK1zPVyp3xW2mzf3O0mCf2nkIAFW72Hb1M/JJO5Tz
BGEnjk6emYef2lmrj4OdpOtQfnfHOrm1Jwp9K0POoM5LOhgMvY+QYAjxGtoJAVCAMTN2Fk4Tc5u4
97eTN+i3RRPtOoK27nXxtW0r8ZD441PbY4/rinsq73d6rwUbVpi+D+P6B7jqfYaUCv6zbYcPQ284
j1mrnRIzoKsA5AXBw3bsKYW6HNKUX6LuhrRUrACWYKwKuYQ4J0Tbvk6nPo4DmK8PEuzVZg4ZJfVQ
VRwXMQphdacyRA/quFO+12usVdloGWswuAPwHhT0r0tGdx0z6yT90dwGke9fRNSAeBiTO7uiuFsk
lIG0Wu5lCtEmoCjU2NCkSnf8P3yd2XKrypZFv4gI+uZVvYQ6d7t7Iezd0ENCAgl8fQ20b5VP3bhV
LwrLlmxLgmTlWnOOaRzi3HwOZhU9TWvL7c/AZKMNfN6vhvLaQ4YQcGxRzc55RGD2PHGkFbPcJxgQ
i8ZLb3FCzGCTiWHvZZJBmaNbNPUyJNIqYjPW01rKHRDmEGVAgVD0Xpvi29QCgMDeJtez1OOti/qa
8FYmV8IA6CeJyaEeaIl2fYp8Ea+NrM8IgqxhNkWBu2XeQsM8nw5Vm/A6Hfs62v1Zc/hvCvI34/aG
ZbNZ6znGlsFSC3HArValjl11NHwwv8PvzFRFqCt5LYdC37t+NG7aflq7s9Y/2Yqjh4+32KPH/mVk
WrRvkwmiM91sB47fNRsC6z502Q+iGGFkVckuA2/2NKHN4pphHAffvdtt9K3Nkvme1gTF1mW6aQ0O
iMzWdpqQ9aHJ3WLn1PKXXZjmcfRor7YDXuAWg14t9TnkY0vXml+fKIwN3J1g6AuZX1P8VdtMzKSY
5IUIi8m9C06VwyiC7oK4pK2jfUBehl/3v32jJsOvldkFMxzOViDmOzrr8hpNqbwWbUBsat/C+vTL
0Axw5esMPYqI623QMHubpSoZFctLn3qMfWx/fIKM2W8EQJKh4mW59IJufmE2wG4TsUtToFi1Uwsi
UVEcqKl3N0PELiyej55u5FdFSlrBCTYWXnBgtngN+J8jSq46luNlsqJ40+ML36QmPZ1VQwXOgky4
q2a5uESHfq+YSi7fwqk3x/JmF3O3mi2TtzXRCybrIt7Wjs34AIXR6OvjF6CKHBjwY2gNaP7XUeP1
AxoQMiC6Y7b1e9F1+n2aJ3VHelGVkJ073iSZwT3rS8tclYGomK6m8VUM0amrbedcJu57HwHEdbwZ
/O7o3rD0kn5ag9qOHDijcB8Fwz9sRmYb/JwSG7ek9YMMVW0/ZIQfM4jDW+hx5G+xwMwna45Za5Pu
t9dl4zVYbjyhI0zxaQqxt/NChNz5fhiLX1MZxwynVXfUzOhe+xF2ktl+rSt5aVtm0Sg1MP8FLdzF
pP1SNrn54sZmmGgwhFN979F7WA0WJluNw/YjnedfU6R5+3oGWGzAKT0jNF5RjCVrw2jHUDhviWAv
lM9JzkDKWNkwM+6PWibO0pscNeZaXnuNkyhBWlZG+zhHUUMrg/puaOyF7uhuEwnZWHmgt9zIu/f1
+KPB7VI0Y/Ji58R4gmbbDhYhF8nU7MAsBrjUQVs1g1e/KvsmMg/LfWPcWKcS0OpQlU1I9l5CXLWX
DxvLLUs0u+Q+op5sD8mg/U46wzr2cIetuk4Wk4f9BqfgTVtGxKMPLG1KMXFCA6zb0z++ZPfO/T3p
R9WJ3WxzGhbvAdsi8feuSZrsY5+LNSELbqzK884OUkyalT/r23nxa/69ryd0stEFrQPh1qeGydHf
G3R2F9OT3m5crGhwinAA/s9NC50mFc7Rq2yOj5FVduv55q9IxzFoW9RFrhcRCcLEAoMbNwx6p1Mk
gI+65nBoEM83XO5OiQLfZJrlMYs1+trT8P7320l6Jj8WIH9X9ad2uSmtqDth58XGbjOZKJpSnkob
WB5b+kM6jhN2f62Xp8dNYljypOncMJb86Zaq3TEeLQgRktPWrPVpp6riLbbjNyZE7d5HH7EKyGLZ
ZoudhcBsLkBJEmwswsVDr+JkmduBnv48vZjJ4kA0Qb5r6lT1o4Ph5n9Z+f7t7qzIY521xllBIcu2
ysZRO8jqi7n4u71Fkv64eVgLP+/CibIPSKyAKCcEkS03XIsFjqD//ipWYIpWj/vZWO9axAdry6tu
7Wi8ZIUdHwmJBoBLYsBesdhvTEgNbWIGm94FqFC79ath0wcFkYbRJ5/uOoPcDRrNsG1qDSvib124
F6WI17MAVLCnBUKT+y6Z3M3cIIlriIu2XcIMGoT+hVJML7P6WgSvHT32XYw3aItH7F0Fcj+r1Fmx
VsKWHNA1R0pAtCXJIRERyEwHJPeEnUUWabVShPIiqEyIWWr1PxrpCIGZkxPicXom7HDzriAfi8y6
Lj6MksiXeFBbjxLn7BP9egSrcPTJj10VttEghH2vtHSn/AqQ6yxLygjA+TiFzuZYPPbqBY5R7cUl
IYIpbkc7MxYMLw10RpMlQ1pDh2qRnTP0RsyQLtagfLnh8nUM4pbkveVe9uC5LY97fPX43udj/z73
8Wv+048/f4OT0BzsBi2BOPq//2b5EEh//hnRgGULpjH8x+/OH48xm6HYGxWZ9tNiW/r85WKpiqKk
+d3KhRb3+EHN8jSv84GoL4WF8O9fefzk83mPf+VxFwWoSc3PACqeIGYTOwfBe9xlGWdIjW2fs48N
kl93v0gMYTaPEJ06bd5AwcQz6EZpf3rczKbZgk/G7+9kHQv+ZOzMaehwGfoNREbCh3wnZ3vpeHqo
u7m/yYOBHYdt0gwT5s8kS/EE62Btq6FxTrlyQJ5WTqCjRE9elO9zJj9+/Ljp2QedfBLL12YjGKdX
Vkrw8/JsroLOacqykCDCef943ONbj5vH3dKp7IOGOkcuv+Txfafw//WVKHS6BjoRyJ9PoJJH98Vu
eU0yrn9wIiCIvtYdy7ybTw4Yk1MEi4JA45ko8HJ2DhmSyOjFKR1/S/upPkWxgxz48WVVahjkJGxp
lrXlZ48b5eqEVj28LWDcmXE3VrD5TyaeT8OBBwkcgej/uIf+T/PPv0wJXE0+vUAj8NRtwMS0QUM+
2xsQ3jQRzOXwzG3w2UvN/hp3Kt399ZE8LB6fN3/NOp/3H76S//Pu4wefhpDH3Xha/M3//1MoBwYA
sznmjE8L0V+75uOJ80PM//m3ZZp3e4dLjmODS0nM6PDXc/N48OfDPv/ow8D0efc/Pe4xDft87j9e
+OMn//YUFTTadrYugSXuLe3T7l9evrH30FX9tUOJaJbdy8MQExFbWh4e74x4GLpnQO+y9JzD4zP7
/EQfd/+azv468P5hQPt86OcHndYDRMi/DxoetrXKK+e9laWHQTep+9UciK3sYS6yEe+XZQ4KAYLs
xxEwzmYmvz3sF3/9FUQdxFvEp2x8pISmWpXHXFI8VaQb/r1p5eI3/rwfObG2xmzpwO9zxdabHXYY
HFyPX/rw8DkEStOXIB9DQ0npaO0u1X3115L7+FxaCt+d2dSvgl3dEco7aRjLBzx3oGLhBi7OjX97
+x/f+8dHJB7218en948vo1zgAUn7/offxz89LWWKBVg1nGpwEXPvo3duvOqpH6NwjDRF5KQzPtfw
DeKVYMel+ztfk/4OdqW3d6OoX0NjQqWLDhtZbg/QnsTn/RD0C76GzWZmzuQ1OdZlRB/21blrbmSd
/QrckxMfczRUyFc9iI7xIkAxPmZD2lcMAa+OGtKjiZMg19sQfu8TcX/mgUbLBzhn6UxX28uLrc0S
zDWPKZEkMbw2Gxd8XPI6t5pHiWC/ZqoBj9n4HzWLFdIZRHHgYIi3SbnWj2nwo2kr41r3iJRG24qO
KN7CIhK0xlz9R5D46K/NbD50vvHdyeMZQDbaJrNESYgs5pbPMC36SpErGY1keLCh1+zpPZ3HH6RN
1mGa0YHSdTZPTJhMaoPA3bUyZ4efe+ZqtGqIk8b4c2YAvEMFHeyjWMZ3tJmJt5GVTeAFGmnHrfEQ
V94v5C3TDpdUcIgcdEKeHjwTWpc+e3Ju9mLI3obS7rYMh4uNMQmkjFPtEyivnHdzoGFmAcnayzg9
Kk6GW1zTrSJQjaARUrJJtPjqTLbDJTaCBFWOpF/pLZYDHwxVW/3UKr1CqzeiRq6yA33QO83XJrRn
NzkWaXHNMugWhZs/QektX/th0YrY9sdoTjqM94NuOXVYwxKGNUNKum9O+94dfGqXITtGfgwZK+dS
mEGGlBY9Az6Pn7NnXUH0ABzBR1BFI25uM/tT1vQpc31JeZTg5p0GMe2pZA50BhFWfSHzG9bi6yhb
/72IU5SCZm8ejDouCDlF6Dr259yljeMYsrmbcsmwkMa+kEZwbmp/5XfaSJ0dwZOoh9swgUMF8D09
p0l7cHrsIZ7TP5ndSAvFQqbUlH4eooyUHGoZGz0udJrvXWc7io9VxhAzqwikAQDSd09dvwh7Bts/
F4P4Eg+ecbTr9NgMyOd6xPZ4DIW/IUCwxIc2OeGotB/9ocjtp2nE3lXAb0I5lQxhanxomgZdeWCc
gG0Nn/VMqnTkNs7Rcp09nriAYB9fY7kQ14Am9jaq/cWXEafXLDC+ML+hgmWHvjMMteXsrq9jw4E1
qXJtlW0VGq33kgjLPJfvMyPnL13wYYrpGelo9GSk9g+L+LR7PGK7AsZyYYRXXh0PHBi1ynBs6xGa
Eekb7dg6L2aTXwDcZmepg1Fr6VHFfeISolcqcGHMkQK928wM1199LDxKz5bgE4jLlcTyZeEWYn96
RBShA8+FvWpPzC9QM8MTY/9bteFgzAEo1Iz/jjd4hT9DOxTT/EaiZvuaQ/iJzPGOkx7yi3zyS4ip
NYSs1CloFTMVNQqPEqkwoXJh7GpTW0d41xH7MBRQc+Eynf3EXYiQzA8Qi8VhgHu/coCFmLhC27xz
NhbSk7Cbg6/jYBZn8k7m9WD280af6RFO+lxsrMi2QgqvcV2VZnYwGtKcYNpGBmkbxFWhguY/Z7ev
rZy2+6bVeBzMoYguQHZ/T131LRHejodUOwtWHqO7XoTN2PfPSA8Ahpr0E7hL2rawmLZoaEm9jwC+
7rUS/rVP8E5OngYmtUUaKlBmTgk4SstNT3kxExVc+j9NvX4NRvnaxZO/iwUkc2e+ZKX4Vmvt1XXa
ca/D5yWo5bveoQGtkdLAj2yJMGX8aFi/dQS+uETeDWRl1XzREm1L3JfweuM1nX6knmUd68H+AZnG
PfTZ8Nw52R+iY9rDWDA3WUxPBSq3gb3sq2RCjVYT6ns5PfspyTZYMckyIrLpRQ10GK2FEGthdvTY
tRZupr2B+jx43tksMvM1sfzNyDjg7CBCA8WFEbXUQKpO/kAWYawf66TdDc70dYZcthWx7K4Oyr1t
XTfBNvBeYFy2BAWjBR+TkVjPwd9rETvASQPvldGPWrnglKtUnYkt1C4O5t2uFy+m9GlpWeKGX4MQ
nNToz+X8UYP7e/Jp1y1wTEo5d6uYHoyFmr5ZMr9YVnGWVpa8BPjC9kaSNfBtWiFXlUreNCsanjyd
RtgcIP+Z3f5pmH6mpt1+aBLNrmhm7Bc5By3dSLAOmQJ/7o3TGiO7ogeUi6epW4S3BeEe/TLo44Ro
YQI+gSjsT4/vRFbchtZY/c4zfJAu7gjiAN09wtezbzvaYZbUUOQHJcQacMJgd92ngr9jZ4O4xNnY
75SjOC96QGSoFrO3CYsO5KRkDYw+u3VR33JYY5BVQcvNWN3G0ilObVpgYyJ9ULpm2MNhDD1XyI3o
pl/YS69TbSzI8vQdLhO+ompZtkt60QDSOL8pKim9WtTa3UjrfkL00HeHmRrq7rnd/kTyE8FlvkYO
4kDaF0kP2ktBriF5i3+qqVdf0CyfcvBjCEWK9FkW+LBlCrqtzuZ7EuTvZKvXFzlUWAyZU5+6J81j
COg29i5jod8zdmErb3v7Zqpi+t0IgTu6oqZ7HGpXvdFa4fDVyIxpHWtdW+Rn+1BoqZXUO8150r0y
tvB+A33bBl/tGLOJ2Tkfr616isV3/uR8VLwLcBhAQLt4PCYd5yN2P8nk3prWkU3LlGBtj3xG762r
c8oLzWk3UPE8mPf517ggzcrHWrpOlCl3oH9pzenMdkWUQFiXyXqmUv1m28XboGyKV1qsQdR0UJ2U
Sz0wvuZOZSIus/Odgl42tnQ/M4Tl60yzvDVAxIOyJuDSqUZzBa2w7r4zvDOuOu5L3kirLNV3i9ze
revEv+OWyVzNnOlpBA8WgN46e8F9jAmiNavipY45lIfUHzYSOOeWEoajYppvxmxlUFAaBkWevM0G
hkI3Hr+k7JrpIM/pa+T2lzjGcdo407wn1mpNrD2hg8EvJKPFXh84XTsERFsYYVeNzNQNDp1tJm3v
q05Moe8Wh8BU3qZyKg6XXvxmmPPs9Kb+y9JSGsmB+5Wrl9jmk7cxbHRVRAS+JXM5vyexG8G+mUkj
sRpqxiH3QzvHzSFM/FHEoSQrzVHBUcYnLqH6F72pPjyYW0Eq1QmPzUxC2qzRZov68wxD9yzc8ob8
lboe9cg2LXCiyZydRkstfWYr3ge596TJpfKCy91Hfb7PDf9pbqr2gGMVN9WcMmUzBIlqRSN2ivTh
JIbjJkdsG0mpEEBkORvlPHO/B3HxwwfgsnIKtzkrYyCddYxDvYNJmudKP3R5E6xVbN1R4Pt3p1L7
yKODUag0ZCR4oJVNX8WevzekiocQwzHiqgZoOW242lrsUyjKCVKynjM0M+vCITO40STVspsXR4ZV
PHtkYFdQ7CeFNa71wDwjSqBfvHhasjeB1WbV6WSmdp6OECnw72KEdUpuwnfsPWJTGFxQPIaq1TgA
Jqaml1z4DsIbfzWOcRunnVAuazUurLDJgzsq0Jtp0GwxmuqYQwdfd2RlpqTT3XFyfIeuHqbkhO51
WKgrbSblJGP6tpeKf4eyKkMT0Q3HxCifs0nDi+P3+WbU/D8UPFZIune0agN7BpCoji7XtpvpBkdC
2akqBlh2nj++u5IBjK31Kb67/AZg9TSOEWWTK3GGtw15hkRqk+LocNIDsu8K91rhycUY+MMRk/e7
ktG7XX9PLX18djOC23rrOyGWwc0LxFdwDcapM4niMYWcqDfJM2syxzloRh/WuSJ/JkXql1RGeXGh
S1hcWJBbDuUVLdYpWX5n6XTF2ly7TWC84hc4WFpUMmmb/ROgPEZfuv+MUQlPe++Q5dgRHzuhnUNc
WO51MZh7gxi3LWrbP/TGAYNWvFm1x8eH4dwVxA3MsfG9VtGF8kie4Krv2yyer8Dro7Qd70N+9uLy
e2Mr424mgcDj2ZAzWdfzjah5dyWsNtr6uGgivCG10Vn7aOruU+f3RzL7TrX94jaFfTG6zlmPsVFf
zGR4KjIXpq+bXoKomNYC1dSuMMQpDgzSGXw/2T/kmXFamFtbA1TL+rqmXyIZcjgt0yBnMagPYtMu
xXiujdePwWJ+02fx6iEvKckA8MGiXtUkfxrwA2wG1OfBVwfdl/OxdzGv8y5MjIDnit+cbh7HODJZ
MoVJcFOp+oMMcZ8YDc/Nbab9DGtWZD0QJj1SU+p22PTFb+h68wYZjk5xVOcnF/WoG5XGM3asL4mv
nZnS1Nd4/KEJhJqkIad3BNHEkTVc7x83OWLXS1NOXzHa9QcqP5gXpXMo/SVOsEowiGYokYCZgQCf
ygPbm1dJBHKXf5OtjVQyWGKcXRGBN4N/qhR7kMfYqTaHU6Yi65JFzZd/tQYKGPdxroU13xzzM48b
drDySeAVwbliP4Kv1cT3ycXmkAf+Lyb+BxaDPmxk/tTkuRHGmWvvomwKJxD8XOUc7WIH4DWjxnQ3
xqg922r6zf5aHrTJ+TDHqthkWpUcgCwYK/ZEYeE43xjw+Uc/TwIEufqvehYKbVClAc1yZNj3sDY5
bw74k3MmYrgGmapEGx3yr5lh1bUqm75QTQ/ebglCs1WTr4qgbI60gM1j03E3EaONjmDST5oXpFzd
SHyQVQ3Zl8HHnh1xu6CruUCzBwmrWifvtZzvbkGq9CK06VtmN1XaEFETACtBn4D6aiuH/sAgwvrq
1L/0mfpogmPcsRs7Uod/5ZiRobSeO7oaT3keXImoECyTernrE328TyTKd9iKMZSj7iHP2X5yAi2k
v7Ai47a6FJ1F5n1pHVwiwlij/WQ3i4ASIerLtUnn9WRmeH6HQlLPI+vaxVXZbaSdfoUvml+ctorW
Ttx1S4MLpmviEYc96fkaHabaYzTixaL6Dfllkw1pxZua6eBKF7VbaxJntDRIwBb8EukQXUYR300y
vJI0Cr6MnYFEudKNkOsuJEnhk7HDblFHGHiqwA+gcrDLQ4BQEAsxRk/b6bdMfZtrWUDO73ILp80k
yq1mgburp5ULteXZnrLftWLGGkswtzkErHNQ5gQ4MyhbV53x55GS7MlyO/dtc1NKETSYposBDPAW
efSHymV8TgCVvCWYdK9aechlnZwFIy+EkLCzmQ+Np9oL1D2Zs5NLf0ZL1E1J900I7eJiDd3ZntFt
+kA/Iu6YLl0W2KuujPuLFxc3rSFBz102JHHjZNdy7r/O+MK8ITd/qcFblWVAzpjdm2+KJTHo3PR1
aDsGv4N3baTZ/AjKYdfaxU/TDGL24+ZL42ikYEWoKEgCwIFu9eVTv5iXsInuIo0Q+DqYAaH7ZKwh
Prkjv8QS23I24PneUoxBlejcbOvRe1ij1sHxuHtsGVSfYvH3pImAzhsuwF0QRdXm1ouAqhIAgFua
NQ3FdzVzRE7s1peiJDOM7BQL9giML5m0C0COCeLLOUXsCAPj1XImXiFjfgYGkQkyGy9Gh/loJEbe
jPyNbfZAeHujZ4KBhUF2dsr8Tn8PqKCcpuU9zsW3Ic+1U++Y2TPkZh8NnW+30/phSfCXSCDCDF3O
VxLFhjj+sJ18YMz4HLNcXBOtwkuLidxiS+7nI1Ie0uu304DgUvZwRfyZXIeWrd6aOYq2A21yijPg
6F6lsjN8cG0il7iuMYm5iTHvffmmZVWwzf1UOzKCt1Azzd6qi0xglDUze1na3invoNAWeW/uyOox
GDjhVfWeKoSSnKgts7xIu5m4/vKhtbcYePtQhzHvJKibinvcjclRLMusmnBQdkSA7uuheckLYtgH
72Ixwj+g8yYpsyI9/dFf0+VzFlBRtyKYbtPMdqHVimw3V9HXSbRiG5vkwNiFkDdL3bkapWdNet8e
LZjCU/baSUzjkH8nmNxgmosgqF53nG4zqTYhwXobGef9Xmt/p61D6Hqq7Hs1DL+c0g2DIlJbCfRi
74DtXXuj8+JIMuWb2kE2QVImV5LgaQiM6ZiLlj2rNUZ0ScUfXvaT1aRvZRWbG0nLdG1hLlxVwqE4
gi23VouEI4n0H52RQZ+Jcx3Z7RL7aI0cO0nl3oB+nNLJ3o1zm+4FIu4NyKp5pyVRczC9mvafR2VN
Ol/xTFLcmz+kz8EY28c4TsetPVCAuPoAnxJo9q4unesovT4U05qscLuOppMjrN89EouzAR1yBG+N
NRv1RKq3HG6Bq8i50Ub83VzhUiqVzZxCAm6woa7x6lBgDGgcpXAuST6UYZZHN1XpO9+rnXclLuac
+GerpI8EFjaGnzP/yrU2JoCn53hq5+bYp2lEzV3/fojho9H/qIQrv67oVWWrxPEjIhmXyxsn/M1V
eN1BPmAS/QMkfz2xY0IcZw+Hwfig4Eox55EJYrVjcbH8+j64Kc3GurB2WY08NedsBiGowBP37aVW
/tmJjeqZvq25JvnH21BNvXVZk+4ZN6MeSB3/jODouy1EGzYxHoneswmtLiJYBLLoYIRIFA/+yOgD
UpMbuetJL9EkZXUYDb3OZDtgth/EyevESAKpLvqQigCdrHEBcaK9PUjdIOxV2JcIWTRYC2VPL1OR
ABZKCB6irYS3dmk9ZrA7wFTdzXykS69NOQJQ2O5shs+Zq30ZIuYvPprPMM7FTaaLeDHQNqbF9BS0
dnxSwbPwMi983BTk3u0TWT4X0B1Qbtq/E/aoCIdRz62UVr1P2ZUquT5X5J9/zVMP3SmZVWD/b1aV
B6+k170UnAhhLIOtK4PlrM5pxo0FLS4M9DeUcPJmghMJIr1gjcdNTNtVw2TjBcWfJhj0rSdmLmRS
XMBn6CFDlu44zVDXE3JwTw6afyPXzg3Izrd0zPKn9sOUQPfTOn/j6mycK7BDq7bZ25qZvego67el
MTGyMezpArtnrc253I8STMEg2xnzPIuF0T6zRdEOuhLpfk5RGCbMP3S/TQ/6rzHRYPCSrrnPLe2l
6rhn9s5m6ozgMpVEDdWph+S+hRtqmD/Spve3Btl8u9pvMhAOdHlJIFspilrPrsYDHgd6WIlprXOz
WdOwSQ8T7l2WIIOIN1sgF5pKekul768Hwso2bEbcjRY1L7q0yNQ2kl2XWN5zhY3d6tDq1b5xLav8
RzcvCppByOcqh2JDWCey0z4LRe34x6yiUWikdRc2WrKvR1O/EQ/7hbdAbO2ZEnyyjLuV8PIrJpRr
xO3lrvEzd91Xnr2xqIj3aHTbE1nGIhnBtzfE7k2F9qEpsp9I7px3HpDOnUi/dHE5HpJITQRquQON
1fQSQVOA+DV0Z/K4iAce+xJ3+kdQ4+j0zfI9YzUlJq3d4PiJLyLvFMQOK9vhEmY1ctN644yYODRl
WN8cqCy0Or5C0ItO5Ei+WqITVxmzbnm2Ee2b1tgkYzA/teNQ3aPxD2jNbjsk7C5o+Ux3N4my25iT
WetV31pdyBMx8w3SPB0ZDYlqaGSr7tJXwoQcwv7B9FeGGpwLpiPn4gb5T2A5xbH2J+3GsP8lAEqw
pl3XXkeFHzwCpNG2L1xzgtXUlF4ozW20ZENruDQPQ/BM3zt/0bQ/xdTVe2aGS040Wx0l8vNIZ+RS
6AVKnDjlaMvS5Ozm1i2z6/oWGF5J1Pbb3zvmwHGBJBveKoI9164IQ7EQrGqVgvBk27zJbM5eU1Nx
kBjxcLa6JQmin8RKtbN3eBguTEUFZUp2lIyK6j1mdkZTrn9uBkZWZqzVZzVlX3tFJw+g8L1mYCUT
UsiKEcIItKuWTpR5eOwUeQmofjPt4MmOzzdjvfedDoGt6+3NlGx0T58i9ug078ZsvDsxO844emoT
Y7zxH1Ch+9OuwP+/zaN63KL53dd8WGtqGmODOtQjCrZ5n4H17CAgOKcmNtwdEVff42U98byoIn5S
e8LeD0hzmMYDOkZtQxnpHYap2bKpfioqS12YG2j7RgEfapaxIyBr46ACNHu2WDHEomKtKIuRxGQr
0XNxoNnlrzT8F0vgKWWprMHouDSfuA43hkST5VX48mXYONCwpEA2BxFbW/Oa0CR2w97vacjFo/Fl
qNmWNeonDcyc/IEJB74q/bUhWg8iH3J+y+yss1BGKPQ5u7FPXmhCqbP2E4dZRCVqzKKwVtrOMV5p
6A90uumxHhxPTa92ZmdPMUtWPIEK0r3pRUkCWgToC3RlxnoQS3kGugpa1JnmAkajTGNEUk8k07c9
uhwsNMAZzFes++iks0tpm9hrLNq8yhe/we7ZR426+FqBk6IRt8m11P1h4VH0XPz/vdWxMPV+CDY7
WJWe3h90PjetMdetmGBMou6A1pUSMUrQUVGU4YCaDxdt4qCRXuyTKS1ChlinOm6y+0A/Y+2OtHpl
l3UngdyCmaZ7FX6XbmY2XOfWNb9G7o8xduETGLjRlK+YV7RqhcsfdQEG/JWhJ/Yusc23wao/bLNR
14gwjjKQ7J/ZAIkooP5wy+c5wZA8tvvK6QVwMm2ryvSlNBW8pd7t7nNNzigh9rWTFOvHZC4vONUF
Sb2Hzpj49EwwZm1jGlfTzkJveu1tBOiErQQskMV0gwGIQAvwmeNbvMgg2pi1ddDYKZ0L+0NDjruP
+3jDUKLhstl7GyaY8Xoq3CTsoCgAE8ujLyXwGT/BPVIZHWPiZlbbtE3phsQomIvZjjdyssS+KmnB
dirsp0HdX2PESqEDY6HMvlA6NRvEzBkX5Fbf9kQ5+ZHFqASm4tGsyjek0mMY2KMKJyZFo3SsE0FH
zYUcnHIf+POHZ8VVqJtWGT6+qh1RhSo3vsRNK3aRVc+EHXDz+GqcLZyh2kQviaxeT6Ox7WK07Rx0
Aq0BEdo0kY35KQiGsa+fFfYhJsl8zNUATG3MAn1FsAx+BdCqr1Mbt2SPYGNvY99ejVUyXlrG9w97
WcV49WXOfiLEujV25H6X7FeSwPhOVE3/bBWpCD2CC1adglvval5o5YupIKUZKOv5Yg6derKyH8gS
nZfOzvfAvGGU6SCZy7AWst9AZDLXefenTstvCZX/nvEDXV3U61yUZ29HbXtiZEb9VaanNB6/kYvB
Mpf44ybwLTaRZfb+0EeM8UR7WqXNZbZVTAC0ibpcVTQyfV+AwxpekyAzz1rCSkkb6r3nH8nQ6q1Q
U/wxOgdohsNp3OruolfpwsG2v5TG+Iw8L9jEWf2TRMxyb0TaZjKhfMCwuNgRBCSQCc0xsHtQLhMb
Q38IW8ZFYRCVZwHWY6MENl67puq2uh67RkBKmGO9xfjeT5RJ7qZjyk33lKtDBwTjkXYxtOY1FZO1
SxfhcqX5MF7SolsXJIysBT66LfpufydLuiepAlRCcDGzZPHaF36zjX1WiUqPMJ4znVpn1dSt8wUG
R8QKp1Jg0FZUHfC1Ns+2suwHRnu185SmboE+1TlmFzSQ0ZslG4bxrPbrwEWRknoFvdFqekca3hx0
5xRrmvtf7J3XkuPIlmV/pX8ANdDCbKwfSFCToTJERr7AIjMjobXG189yZ1VFVM61a33f+wUGUIAK
BNzP2XvtC6Ushv26solbVX9yM+c9r9FFcd3c5XRe8r6tUb27Ma5LarqLRS5ZMZd7hFUjzNTv1N0o
PNfD3hhVda/k3zG6lLuhjG8jCrIrnCXtvm3tTWuPu7RPnB8j8VLNBrBU/1DqzS2Us8ZvLCWDRkL9
E7CETWLRYPhR6mmMtHXtth66SwJBZZWXX3NKapD/TNJXtKpa6ZXTbceAWZ6DaGL2inqz97IO34tN
avwUehOKvjy7TEX/Y0o06pJBeiDO5anWaJHUTkqiF2nfK7Mj/7yrCCWlb4FFEMiY7XrahQnKPWkP
zbGymtfQUG/0ss3vOkLkjHgML62r3c19tFCozQKfE+F8jEIM9Wqh0g+j/8T8T2gexxsSq9RDs7QP
0k/QmdojEs3y0HWMi0wz+QKvctgvhf3cmU7G1NqZcakoP62RK0UepfUGyIuH3WbEpkfXaW1nmnEu
uu4tbOruFA+zEJBaV+Pz/1JR/gdUFF137X+bunjz/r15a9N/xi5en/QnE8Wz/jA00zTRn1q2ivqb
/f0Vu6iaf+B5tPDuuxTYXB0n919gFOMPfHc6xngDhy4Gdu76K3ZR/U9iFoGn/NPSh7US16elmbj6
VBRAvLV/emUzo1cYZkY0zAazm+ZoXQfNhUluTkcSKLRc+1j857eFIsvEk7zpf78buEbKFgpB35i+
ZuTJVr5WKWWK8pmDaSSrwYlNirqHJsjugwwuS+aJkbI+7pAAIpQfm8dofC7dUj8Uy+jgWkHP6Gra
KwTjA/tiyGpl/bEompf8aCI6S6q6W5lvPVmDG/CSkxXbK7p8w06lsrYYw7KjzPoYuOSoodJaNTly
dcV4wia6zlu0biiziHwtcR2MTTkfg2K4ZMnwDCf1kGWNjXquIcrMSyyGZHjnjUYYnBSuqyWRGg1+
AJVSrx/mz45nv40jkyczoNrVYxplFOgcLXVUmfUqrznzqFUOj+bQG+Nq7o2fGpqKfAQFxuvAUtGp
YkwKXtMQzR62tHVaUmMJXIfcrpJYry5eVNIQQenOScFVskXkvXUSVHwwSMDLVNgzknDPULE/mMrw
azQjnAaMFFI1GVZ9j9gkgNq3ZVLEhRqOq5E9h/xQWGAQRuMkLA2Gd1MxpD62cRIgcVqheyxuiJX0
kDIg34ppwBfzzyAaMUa7ZAkzCM+2ixWesfA8e2HuMQzlYjc0j4Vt/+xCT4UFoXaXOVYp7pXZXRPV
EbKO7ZIX+CEM72XAab7YpUUbqtq1Tn6/VO4r4ZEkWis0pIuwBojWDwwbGowfiCUOU6pc3MQ4GPSA
sb0bP4a4njfjxHEAqvUbPtJUuDWSdWY/q0RPb8kks1emSkG8d5gvRA5FAkKB0f0wqtRugkY9w1EE
+2bi+UtF82RGh0hDEFM1OVbe2wBbZFNUkQ5BrFw1FTIMTf1RDkxIE+tNwSe1zdS88mMcUvDZ6rM7
ZDkzMX4+IByo67OUX6+sbqvcs/3CTRQO6ajexLZ5u0yFfcytngEmvfu8w1UVM2wbRrR9oV0+k5Ja
7Xu9qrf9MIzU7ZWDnRsb6JkMmBii64v1MM0amDcal3oW0b+yZv4CExe4uiFQ0BlphPWYoPsy4Npv
07RS9eiGeRVeykzZazZuRN5qRBvd+Z41+feo7v3SrEm1M52HpMveVVWEg1jYSeFK2tZcHRXzrYAT
unJaEsAGHVvpaB2Qd9D5m4KN0d2beODWCjzFKc3cew3MJ1Sgb2kEhkWbvi/Z8BpNNcJLEvpW2KXe
3GomvQtNuWIYT26F/KMf+a0UvbY2SXdSvO+TVn0R59eVO5sePxqopKG4eExs911vIxIh5l0ZUfkV
AA9PXRD/stP8gdPjZvHCZFdiRdvEEJgV2waSGulY8zdmbzzqRfXYpEWwV1QLrxBOquvCQVuWmy9x
PotRpH6XNOCmOsUD2UZRwGqRiTD7I81a3yWBEt9hlNuRt04iga2emBJCsEEiNJX8JyCjMBUsXGtV
QKsx0scuJ82Hf5epLFtOAAAzqJGg66fLlgvNIUp7Y4lfLPQJDEDbZZXUY4bHIsM8kzU+7QogbFvL
GEH/JeN8Jnh0x2f5uYSDeTHy6YYUUg4Nvd73wiLYTXc1itmVE7bO3smNeO2kT7PCYCt0KsMnePUS
Ou53ACDjuYE16qbJXg1aZ0Vl5KFEF7QNM51qbO1srB5xmmXcqvHkrpLBhh2ZuvNGsQL+YuAu74G0
FrdBba0Rf1YoZNa2nryaHql5FRxJ/HKk68DySTp6UZFZjRhbg23rCgre8l7RwMZPOu7aiRqDbprf
wICs2/7SoEoEHetXZlr5FeCCdZRbdyZ6bQStqJi1YK2P/bBqUyu/MZr4QbP7dT27tKD6xoI5qHzv
TTeGAYBVRzfbGMVNHPv60Md+5Xp3ReAHeM+PWQl0i95sRN1yAo07462cULYMvUM0lrqlgN/5Rm8a
6znBG8lfa1r68YwYZt6kyU89J/3GMo/NouPvtAsG8aXyXo/DV05I3Eopx+u1cxmVP6tyvOVicGZ6
l62SiJNuZGb3nkodPSzPXjKDcR1/xbqwHuTNe2RHOR0nGt5692sO5v7YptFj0rXVfuhrv9TCZdvZ
3S8A9hPCDqRrrmOeY6si6UvbpNjeuezFvW/b8ClTMqoAK7u/li6n9oGTAQl7eKDAsk9wsuUKcwzN
s/h2M+tWdRT7BjwcDeApKi+RqX0fJ/2hmeczfPj+EA1zcR6CbQczcOXp2bPGUPhYpMaw6wp6SszA
7kATPtVqQdqPmO9aAJmthezTOcgXhCT5akZD0tE2B/POH5nINvzsm7KjeR7k715ctEAMFcYOukY0
rHnyEKdtCnd67UaIqkFjvAV1sDZ79h06/S/CT5HZAiKjiLyQyBnfz/kzMDjtyAXIMTEHOGoWIgCz
f1nZ5GxdHL2oXQY/iABddpbzwC53NfZ3pmRqcherTORAOZ7TsVbOQx+d1MrDPJxH3t5MEY1CdubB
cDDrej65HYVNRhll2/hDJVSqmZehVgzIeeiZjeBfIUEBrlalae9CzeFBsFiPdvU1r614PSTFL7xj
ayK7aIIzpCMWFLiBh2xhaJEBtflAtYIIFISC9cpshobRRUNRTUF/0UJed2sAkjYntjBH2BWWyjZO
ceJa8QbeJA03cFiMI7G6TEK7UmCwNDgdb9p4xAkxvQVdQEeyxECLr/89PCoofvYtfQ6/XJRXPUli
Ggm0zBgr2KsuQ1IxUAnmwxjEw05muc7S+rsGQ/LQuN0+UOwUdzhlhda9nTt9XC8Gkcp9SMvDpqnU
56bnY3nezWHe7aEO7OZO7dYtP9ZqQAyKuLPy1RlxbmYg7+D7SwA21O99zwnDoA3gOzEpG5zL5hWB
CdFNbcHRGWpCiskJTXadk5eXLkJ6hL9w1dsqBxARzji083dnNqg/xz3nIpog8c+CX7JedJIv53w8
OHOMCDZDkuki6YKYDMrdtagxW4rO30jRaXfN1m7E3ELF1tkkSUokN6+LqsVck+dQbzHF0+XEs+uD
mIUpPKmI/YyKxLSoQ72pNZjVo4eC/NezpVQiCpgBg4n8kWOAMUh2qIkA39TQmVZVMfx02vTnkqjf
WyT8QUQuQGVODJnx+tQoujazqBE3CT2rmev7xrLmJ9Aqyd4WzJ4mMB4xNlY+XW0ozRrc1OGniUYF
/2Huc1JvVwNu6FUzRzuuYeOG/sOpMPofehdat54D5Nij3gmb5THP3ereStZxYOFa1dBLFPRAQs+9
0GIu/UTjQr6EFdJUF4DsAqvj3DJxR95Wk/npNJigY+Q8MxIV6M63VqGOO8uhuzmPiJYo1DvEPCrD
ozJZt2XT3BBFDKjXMMu9mpmUULiuqUG5JZsDsHfQ4XsowbovpU4jWqFwYSs5cKVK489b1j1kAUY2
hh2RUUcqESfluDqrSThsybN5VxGintqE+Fm5hpj71rBU7aArmJNLR3ItRqJwIhS/YTm+KHOOMTmd
z2hVrBu0Mtnaijt6WXN/GLlsYp2EY5OAMSH9M7mZ8tQ4OBjXEVl4yoqZY0UxOFLXShhcZq2ffOTW
FlLrZJWYc7DnQnFuWqfDpTQjFQ2W+1koqaaUqvCIpm9yOmOVTvVy7AbnAa9JATDfTA9BUqvPuWvc
JZq5RpHSbVI9RPmROJtZw/E5q8apx+BzqQP3knMi6bXyTCVQvZugcxvaHJ17w34l7DsEQhEI7Vb5
WLeLe8qr+ovlVf6iFs5ezx9a1V3uFmSpm3rJ660Ly3Hj0dLaxTpS/oTyFsZlVDPIU76oOXiNgJnF
thjouWSq9tLRX2LkBocjH29GGBS3xXgOAyI3FpfBaVnUjBPEYgFPeF38dpubZj/ikBEHsO/hWLkD
l0UCZoHYKk2KClfcqlbUk0vOZyKR40hNfTyqWZGS5P33NgkHMcnNYv6gU24echomRRH+SlQg9WsQ
Je1RLso8pMEIAuwU1sYbkpZ+bUt2gIKe/+h5ORgBRdADrttdTSHOWOgCE6xJy5Zqmcm1dk9Ggd9E
Dt1ScYdcxEbtg13s91TOcf5wIrf2VoIGZcqRxckQOEABCdnYIihuyEN302vti/QXSrvhx2IUVlu5
iZv5vjatBvpVoMIvhmok8+PkPuRC5cTOBMTZfdx0fYGGxq02RDDshTtc7g3jL3wQufpxo0fvttTV
efeRE8lYi+q2KkyLjQeJJNTOnwIWP9k5paG3FuzyOVJuUS/xwUwBn+4QNO/oOYNwwnrp9UHO16Us
TFEHjWgltJLM+PHbrOqw6o6EQgHs7IlXi0TUs1wo4luyzylpLCjcF0aMQB22qZ7wK4mfSq5NubFo
G5xjBlftYyOYEYaAS8i1SrWI2DAn52vPGXxjiHxwyLjVsaygH+/hztG989Q91wUIEAY55GmRiXKo
2NYbBZaFo5NAoRiIVaFcdII6Idfo2fX0rEiUF2HZrVjItazpzE2nT6+DeGig+l2XR8dYUCDkwSfX
Yjfmcw/UeNcaWat4hPjIaMA9bSM/OD+SOBArokUcI93E4hN34lDrPWuq9mOewVLSbLAh+KHlwhJI
hkpwLMY2wCIdFjt507I4pQ88ijlw8QQlLuXAF6nRrsA9aGJNbqKiROZi9D8tmqdbb+7u/79gOhk/
Jxczzne88DnIFGHE9WSytswVldtyITcXJWjwSBUesWA50/BYTMRURBFM4oKtPHAUpgybKKAjgW+L
CHLxCeQHkp9leuhLEWJuJMhKqLzDzdBF8DUnhOqYkGu1s3v7WNdLe3QUp8Wq4mUN0TMJpxL9wUKj
jBplTrtjUnagU8Qi5Y/iE84Cr0WEoMoF/+k/12a744T/sS3vVuWN8P/HjTczR/77ebaaqmRCie0O
qWzz9be9La2RH1r1faoEAKU2Oe6uq2btEfil9YxNxI0JvaJVjptt/emRA9nIJKULnIpYyAcOE9dh
qjczkS0cEnoCicyyiScTWyA3OYjEmmc0X+u+czZyq0kptW3UEDQOQTqWXylF7CclGQgGw9nrMyAq
NcffNm2t2Hk2ZxVCvuGUfuzeMFrFT82KXFrx3cqv1XP5+uWmXGAPBZHy9+K3h5CxZu2HgjO6Jf6L
lJk4DEstUDdK2Nh7h4In02wzp+PIyXPCyE39LER7APQeSInMJZWr9axfYiext950V85Eb7gyoFQG
AXoCNEBKFr8nZdzaX2quCV15r8hfsxc/2qdV+iUEOzfMpONo2GF65STJJZxliThvn5pQcEWHyLAH
d1Mp6guXPgA2f799uSl7SHJNLqKqfqV9QpydOB8pwhCOXpSz/8c24hKV1rqyu34c8fHkGhQ7VGc6
qh1La3zdUvvrZ5d3Wi3c14oalD+GMzO8mdqfOL/wB8L2KlcnRBRrato0ssTJNxe+90Ssyc0pbJiB
5nHSH7vsLcJWcpBp8XJhcNXn3IS68Thqyg1K5d8PQnE42mH/5zFpUX/baggJPx3fcpXiPqr+0XbX
crMyonSXadrp0+Pkka122o1mKcb208EvH/PxGrVG5CMtYVJHxOvGUcj/qZgYwcbkVV3foHxKi4OB
DGUReOiqID+SK69EXP1i8SePxFryz015h5ECupdovv/tyvxPujIGDvFPJEP/rXv7r/dCPPPmLYdy
f/M+vP38Z0/m+pS/OfU0XgzDhpFuOoizPVogf/VkdICYfzVhdJoweFA8ujfCwOECyP+zCWNY3GXZ
3OqaNIksePP//X//gSttf9v+zH/XaGD+g7NowZp2EIHoyLEpSOr0hP7ZlIH9jg6rqYxLFOLQGhpr
w/QxIWy3HKjT9tmaoGFK+DlwpojWBdzsLo1QeIgMtEVvnoKSqvdgkcZng8YrOh3YKuocpSkp8mgE
gTV092m1YmvSpjctGuhJjO2m71ttPZrLalHJZR5g1oF/Bhg3OU9NHswbL2FU6GkoxNoSHIB7bNKw
vQyUi/XSckBDCx3sEifkeCzCrO/uG2g3Rj/VlAXNR9cINcoiATRuoBlrFTX7BgrjQe0U9ahVVrll
StOihWseUaTABlDLF8MjjrCAueYGLWlHNIaNYcQbRmn46Jr1beTgIpgt0nUQnwKs8MiFJ6WHBrqj
nQLdPGZqn98pbg4sJRp9T0dwQzglbL4ku1dMQsXSvPELXX3pRTNIW06ele3LAMdlWbaUbubLUkWR
Pw61Rv7ceHSh7eJDCNvNpC73KQoVID8rDomWKQ31PFSjD144jCv5DNJsQ5CktAR0l0sh1xPPtyNy
YrBA8dqTnSEhHwamOXfWElcoK/N2Y3COQzSbZ0zpa5Mvu/rV99qxKdV+HVGxIzWo2JL2Hmw986fN
JH3dgpnLIhh8pL0GN8R22dppmVvrdlS7fFOkt2ZNfB4u9YliyfjLacfXyaLhTzgaUnKkmF4x+uTL
OT71GaYaSUadCd3/YQnMrZUiiLaYpK8dEZdlYWfBPwoyj0HkulRxqJGeUrTpRu/c4Tj0RP3EToiG
ulPJJwF36w+KdoeOG1/z3CQbF4K4nc2CmJAamyz0CAcdjsFdiLzqkiFv98V3U6K2eqRRUtHVXtFG
r5C6DfwP3LnfhSRNVb6jZ9kdVKhTQGLk2fni6mm4D9uSnkX/y2rwk9Ra+b1gggvXHZsX2Vz2KkNc
AJFNfQlNaPWhi/SvSIPTgp77UI10Z5TQRI42GDdG267HXNigmWmVy2i8pBVu3ZCo2cZKTwwVVkAS
jVPCiHFdBOaCGxS8pBmHT8i8B9SehkAFqpUf5IgEoqkV0oV8E2jTcAFItRrjHq9MDBhqUNLJt8n2
AYaRHezRUlcBlIo73vUevy7/+TGD5zCEGI7S4qWMkxZ6JAkzrfFoZFH/WvfFlywsnmi0DH45ZNbe
iydswdNpGsbwBCatOsxRw+Q6xno5a+PyjKmFAXPYKG+KEV+0sQXmonoY32GKEgUDnlBRDvCO1JtG
RFYFi0KhM85fdFERy3U0MhUNLIzlibXLgsi4cXP3jHIs34vTVUGniKC/kErMq5ppl051+3cIyeXZ
UYPzwtgJNXZmMZgIohMik2aNT6n0VaUrLzG+QjT85atuVQHzZnT340QEs9USLRq4lDDsGY415O7s
NvDSdm87cXCIKxOVekajCEufu4ZTNvhWpwwbq23JbhpKwmfsSEe6VzgbZSAUT9Usbdegm/PhoCAs
D4LnrjOTxx5hMTGvOKZ0hslpbrvHUmXYFLbYwA0SSQ2+CZ0+RDwQi1gm+Tmifn9dZElyKazg0Dom
fzd+csUmiUMbu+7WM6Z3RoLWlzREC0hk8Ab57XDqi4mhaVcda9X+Rh2SvNcwP3Hup/JtBkivNZTn
WgH3Ty4QGTP4jVoykD625RrkgwHWn0vp4Xr/PDPTk9vy/o/N6yPljU7jsSd516dVeddET2LbTtqd
3IV8iLz9tz32DGeORopM6E13GXv2GrNiDyM2/Q4xDL2uKqD3MD2zkGvyQXLx8ZzU4YhYybvdNubp
H3d9POfjNvlseQfZv+Yq6K2ABIqsX0Dd/f2yv78DRb4v+YDry8m9fFq9vlv5KtdVg5Re/u5Mgv9+
858+3Mcb+/2VPm3/9jnlc6YmKNeT0wBv/nu/H49rm+HLbIWEIH18j/Jp1w/48dE/niLXfn+4vPHT
p5P7+Jfv7PrMT7uXXwH9PtBsH++wosvhW21GD1tX+Kbl/uXCtGtYqXL/n96EvEveKNcqz8SjZDU7
ToGvoTXo1ydcHwVWcZWSrkcHO/XttMMyhkHQuiQlKB8AUCaiXirq9VTd5/QUjs5MVQEbJcC4qRDA
OHnrx10d8w4QVJDmxaM/bpdrlniy3MPHvde9tCEMCuSSf++RZi3eQ6Y8U02tdwREJ6a98eDC+Jar
+JWYJsjtOSb7LypieLgfNxZBOhzS8uX6EHmHfF4Qoeac1PEWUK3HeUCxKUfkXqltinnh1B+lfuZ6
GNWZ/DEpZgok1hoxiTd6A3lDlyW+noP4BxzrBdPu4y8KwoVTQaXf6J2u848sT423cLlK+c0YAxcH
t/XWbTu8O+07Z3JzVRTztwwjIIhZh7oJeKXiOIv5rVzYtL7/5ebH4+TT+DVwRuKEqOAT7CcI8SDR
nIMJRgL5xvci8ppt07TUV7yFerppjK9Bbn8paRkhfaBZU4mKGgX2kvo0Lyk366lbm2RI70nHNRji
HN2MOozqKfbRcxLg++BuqFSG41EuWrHmltgOMUoSSk5uDF9Mj4bTyajsijW5WXWLthvc8qCAQjjJ
BUHg3jrEV7IuB41AUq7AxYlo4nLF0A3XoWC0yYWDUFcfAyGTZ4onS5ty0cfKr0qzxk1VVmW5QmMa
7+zJvmvGNsa3vOiwYibIYsgS7SwARjRB+bUIBjZNz0GqoljEV9tlStQqg81OeDtQSBtHAnSMI5Hz
mIfHRPVl7TBpcGapIxZZe6hftcq+gECtuZzxvSUY93HuHAAD42JHhk7WcI00lMQ6IGbGBi6GdiQu
UjsiFXBM1CJkcTH0sziTS8yiXBsxVTW0yPayZDzp5BpnmkrflHnLEbOqzhVL+XPNs5lwMycAA2YM
R/kbcGRj5mYKTe8StvVafv+O+BFGgGmHOnuQdUFVlNcIMqRYGGTGXq3bcSffg0Q/pg4C8pWsT8vt
bCkYGjDMk4U/XfwiFj2JfE8dd1nHMQTu31iKXj7lxytQ0cjNG+xY2vZKh4SIyrNnyqNrFRbnPqG5
aYpj7+MAlGu/3QZLKsMrg6vAFWdDzxEOknALrYfj2hClUVk2/LRNrlW8YX4WC7E9JxdZUb9+HFF0
luVz+ZG9CrZHDub9WkOXH08ecPkiuKbX30Eccm5wMCPEo7JkLj+wXPtYyNu6lCYjaUBfZfXzikkU
nxkbNIUqV9Ss5I3Qn5DqdG3ty3+dPITk2sdCfgdyk6sJw9XE3Fui0CSr3yExFUe5+NicM/V1DIH3
F7N618WjtQA45cx1XTXoHK4G0k+IM6fGIovfiaiIy8Vvm3Q1t7kRBjtZEJeF748F1mqGO6Iijlu1
3nFYHN3RmEBAj/o7lmOypgVBWS6iqK02E1z/FUHFwd40ix3WgV/EJJobWUOW399HW0Le9rHZZcWx
1RtNCDTsXW9B/0sL/sALWS0z7d0T9WG4fVj7/WQk7XYVApLbzVzz5Acy+UtbJfYXoCtwnLA35StC
EDNfhx7AP6uZjroCScik66/qt26AhUwfHFuYVbGezDSN0wiE+mQk5zBOHsexizdhW2WoCE0swqLk
1KfC2RyIE7qr2xT0/sJAUmT0h2KgCw5f00faH556bKcNUNu9PDqQrKTbKcoepXbp+kuLCvrHweBQ
GT+aX4qpKNZwzFV/EnMjM3ubtNI4ek1hnRyxUJgMKnWXkkVBnbeTVzVvjI9ZhRbP86gc1u4eGO12
iPrnvvKUbdhkoV9nyP7JTm9yeDUWuRcZuTwRET8dPsqd01ZgIIiBNhdH4X+ewUOzzNKf6773G5XY
TIXGHgKPsti0i57uIzXea1V7wGzVMyFAtoWMjNI5QIYjMWDUWuW2FpQWtHoutajhA9EjwlomkLyw
XNqjKsbakxhFOzoRxlmvPBu0Iwp9uMlyc9g4rXdHRg7/paZ5HO2dwbQXZ5psegFC43qLWV2+Dl1+
Y008Ul44fug00Pgn9D1dx0jHLv28VVHwi6t7O8Inhw6C5qLTzhVpHOBwxW3y3iWJpnXTdo9Rz7lm
WcKnIMiCbdKR3NOa3xdTmY96G2onIPlOzO4m4rGPcT3QjcGjH+b4Jvqsw8WXAi6Xb4wORYv2RD8T
h3zbUBfYqAtKJeVXBG3tFNXDVw2K4MYdu00QjjqiTcBBk0cgujhTykUBRI1yufputvwX3WYQgRFf
aMfG++ZTM0S2RWSZPvC07ghSzD44wy0UnIRsAPLaCk4oZIRmSFblA/j3HlL7zRmaftslKNUGNfCH
LibZKICXJD9bVA0OgozRXQEC4OsTiyGn0zRQZPGzntPMvLyUc/McAt5isr1o68XBqObY6TNQDDoj
KTY4PGPzJekKl/xAuGgdQlv57eSSJ22CViMnqsQ8I2TRTDZJwhZrrlQ1f9zoiXuUdj5hSIh28nZd
nGXl2sdCPgz3BJRAeaPclntN44IkaOrWH7dfHycfoup2urFs+9en2/JkPMQFhpHC+pGqeb8pAT35
I5AS35xNxW+t5AuO/eXiLVr6MDfBsk/Gh6TxEAjqeGrRAFFCU+atERjtKiQqxZq97+GYPy/VTFp1
Nrp+Pw2wdpZB4ZCrbSreQEf6Ype72oaShblpoh5dNI78VW0MRJOTSkDXsPkRTAgPx8r7VsJ7WpX4
sFfBABfLbHtcn3i8Nwok5eM4LMoDercfWrKbXMP81hou6eTCm+REYXMJNEVbF2k8vzlNfF5IeH7S
qX3tKTH1W22whm+AZeT9o5EhPNHG7IhIIPhSa/2TPS3TG1lxEdzSAD5GWLU3BQwHWXJ5Q8T5UOiB
eg4z0IIVWtRDt4wIUqnHvLUqvss+fcOQDYVzsSto/U7xBP3oRu6Vb41DnWiTi0eAyC32OIZZ4uVA
Ur5GCaHQY9XoR8uECZ/PFYTOnnF9qYLXxWn7Wmsoxwr8c/u69ZbnsYoO8kOA5gOJ1cb4Gttau2P2
IzTc4kxjQzpo54KAKbUJ7p0l1k79FM1U13i3wl+4eHb6NVcwaDvAU3Dd99FXK6DgKN5VP0MtjBK4
eqODotYCRnF9u2aIMCruYuNuAEt+Low5vO5ydoDxT5b+jLet25dzST+87cbXHDmU3GVUugmtd8M4
tpaTfkFk/U3ermaQ7/MwwKY658ZlsbuRvjjvQYvKGxeG+BOVwfLQTk2+1RQ7fIMhID+7Ca4Ji14L
MQ+Ty2OcLg9yh2OFenCw3O4mmiv7pixJv5Cf2nKLJ11FPl0jE4bZ3KdHzYITKu9U25MX6eO3hfh4
OvlGsNdVxyJ+ODvLvS6Ro63lIdbDK7mVh518olmrP6hGA4tR5/gUEXrky7dfaAwvYUQ8x6W91shr
2s51ZRImB6wCAiD55LNR/Ch682gmkf4yuYIArKMKDZNmug8nuA/yEegqDpatJF+V2CRpcsYFX3FC
um8VC7yhmpc/4sncBVY8f+1hHmwiA8VOJKqjhL4CvOFAk/tBWbydzCx6ZbSlA0g33KPmBa0gYFHa
FPsB3bxJRmV4zejHb0A45YwfiuiuacjrlI8I89IP1SF4bT0YKSlm3BMTA+2WMnFOsDqfp5laXH9z
9y2cdX7uQOdC7+b1rYra8boPG4db3lnut4VkEH+qtORclNShswintnyVngTxYVnaNxeLpE9QQ3fO
kfTfWAEpWfJVIDgtXgKYt8QDWNBTPLd2VN04LcgGuQtvABtkZPAneIBakd/gELlw6TrHu3CJCK6P
cjCZJrPzfejtnGu6016IXFw4BEFfjbQAf2R/vqGSVPXJHI2LYY7lBd9o5acN3jXqmtf3U6vuuleU
6CZQmuAcx13v14aZfc+Vk3w/Gmg54HdlR+wMBoA+iFQ4q5n+Npgv8gHtLJCbam3e4HitoL/muALD
jhSrnp9nGChTK1Xzk5YOpcixUx+cMKq4ti3tPl+K4QHoK8Zoza5/ttgnMrs332oDuDSAb/Wm5vg8
FbzHzZDEyrPShQ/XvXnRF5LkrOdAyZQN3az05GiKecPBhIw8coM3lx9LPjQ1OjSPfVw/kBo27EsA
QXARSusBOBooL/HeihIuLcXZN7LkE79K6+YGdfl4Sq2WTvNQ1S9qVt/Jh/LveeyxSDxTWsGswF/i
WBNSczuWnsnIp2i/G1GyMsVeQRLBKuts5V6bZ33P4EnZLbaRfHFCStIFWpafgOyJYh+UbwkJb37o
Z0obIpebzBPJhtMmzvl7mYt5I78eW3efB7WJn822qzH4TRp046K5nVpFRatdiZHRi3zk0uP+7geN
uLtg8PbjTKprNzSnqa/7L6ODgFg+bA4zEt28+ZuSVPANCLS/oHKJzlMPfbsPnOjr0qcX+Vm8yvuq
Dr3x5ETKADrHRfUBJ+BWc6Awx5RtfmjDRX5BNTM5YpaW5n5ox/RA63+GURVaX+IBfY58SGCHW5d2
1bcA7xEgbG+8ODpEAfL5io0Vt91XLddO8qFU6t7IcuI6meOBcoIMEyuaw4NdeO69veQzxVfD/NHn
DYqARnlNewOCDqbUM3Lu6AahWIx2Nuu+5+793OfWj0nJuCh6jnJLEJ2O9cPEbF8O/Uszzhe5r6gj
miQJk0f6C5gpp34CGcul2wn7kmsb+xhibz/NgfbVs5Zhs9jRdAKGGd7mLQm+132INyU3+9BTblyV
g4l+/LCRTxPPlw8zwuP/9seb+c8u9+O/z3LXDdWjv/x//upA/4v++Phf+zcR+xk375/j3P985p9t
ckf9w9Y0V7NNkc/7d4vc0f9AeoJxxtJteugytP2vjjlmR1rZlofoC9OjZXx0zE39D9uzHJcGt6NZ
rq4a/0nH3Ppn0Kplug6dNoM8QtGCxyb5WwiuSaRnWHNm23thu0tjGw9LtCEHXXmqz9nesdeLjrP3
CEysrP3+sXszf4SP3TMECVgxM2j9eTuRE6q8dNUJtphm01zZofa1Gog2e4BnAPqY60dPMEVhhVbB
Q7Yjl3hbvNGVZ2rIjCIP/OhJ+1mfPN85eD6S3E+/yb9Iv9X+mX7752f06BVbFmoa2/stx7sJcP/r
JDXvmaE99xqkx37B9GjcJSN/9Kb/JcjvaHXiVyvWHv79i5ue+AY/4jivr27yS1EbUx3VMn57dYbw
U80IAwDCkzee1F/lQ3NrRmtAW9v8F5Ky/8feeSw3Em3Z9V80Vr5IbwaapIUHQYAGnGSQVWR67/Pr
e4HS62ijUEtzTRAssooFJBL33nPO3ms/Sssf46o+V6Gr7mmlAWzxzaN1NclvODcAcy5Se5QOdHs+
i9O6zS7Z4HYnFvzpMtQOgKzT8gmoYGEoeTXSYE3dajP/qV7JhH8Sg9r8jih9PIGjcvaNOk5/Uu/0
UgD/VKRU2dqxL+Bv2rTibPTsL8ULuazQ0DTawAaYJFdZbUJGaJfi3ojoAB2Kw+TDKULJv2GCbTYu
pTltATD71+YEjUvad4G5U9zio3oBXhv/SW+8HH9+K3/WgMMKQRPHcKMPdibb42dkbqbDcMYaZ/rp
97IpXMhei5eE+AHtH3mPHbG3IjsVtpT63dfKlJJQMLf4wiQ1q66wbT/gxxSy174gVWCeJcsecqjo
9ugjv4QdcOjL8rSCjgIO67Tmrbpk30yqZ3TLx+qmBeuziRnxrZhuQOqq1OVyRIflvfwEvJKBU7W1
nxTfylHnbC3tsshDBx+h5DYhOXNBXLwLikGsK7PV97Hgnj6uCBqhKpbiRRV9whCMS/sx7fWv6ik8
99VJvqJux/o6VpskQpbgWM9ktp+IsDpFOwL8oid9P8IUo9XNmNqpP/NdY5LiYceXylV+Ui/ysaAR
QggxcfrqUw8OdYwAXnc1J3yXGURXT8mtj4/mXl1cgwoBfbjXe+V+DUCUeASEWjCRS1u7S3/DY01C
2nF97yLbcoszaoiP+CgflYhL29UurthVsrEmhVjhAgNqED6AAK/NmwVeXwU84ubf7SWf7fkkw/8+
i3dwq9pztDVa/J6gVpxKdibJsW4jVyLFaIwY4oBjVN6kn8O2dYqz/CyhBHuJvvTT0O17wU7ewhdg
zInNrV07BE4Nmq1s9VNxnpC8eIVyMC6d6j3g1pvya/JLONqbZpO/Wy7rCVshxtyj9WS9Mrqp6IHV
zuz1TsGnw86/x5PK1dzL6S2tnObMzn/uHk5admLUdraR7aZ3Wl/GRe1cfG2wtEIXcPKnvoHa0NiS
Z0H7pu3pVL51AfsA4ABAhKODfybb1sMZp/9hKP94gbpfesZ2RH60ciEZZgfpcdmE9UY1bBLvT2T7
4eI6ZimzJdZAfDyLiKIDhb3ziJdEYUIl/Td/iT0OmPcMqGcg28uG7AXOPQECTOAUL/3H4m6WTfyi
4m4gsjpyorPRu1Fva7fwswPLuQMZLx/Hcbu80dnysHJYlyG059kWAjIBRIBpAdx3Gl3mWRle4Ace
+3u8A/dr3Jdn8Y1UVixytvgsnUHe/J/Xx38fo8zqaEoyjyC8JYlt7j/qtciHMrVJxy7ZRb1bYkeS
C+PNTLr/IhT5Py3Cj/9GszDx49Wng/sf0po5KC+DGJLxpknT7fFfEIe2XaL5G48aJrgCqP3asMX/
61ngf7PvyPJ/3l1N4n7JuFd11TAJaWEbr/98Pidl1P2P/yb9dyVqVH22ug5JSPEGvjT0IIuR9IK2
0y4J8/6QtA4Sbu6H9WsaWdj3zU+84CUAn84Zsf8xAlxuVYioBMA8HzVckv4A55Cmg3jIhvk8M9xy
GrPtfEnB15mIieqZswyISZZqf10rEqeb7tTPLBk5sRnAF/dIZdJzuSrNQZ1AMikpCE3dD5uue5Xr
AT6XkTzCytAo5SXZfgR3PfcFWnDucqy5y0ZWRrIfqhf8esM10jr5aOXl/hGT6xaZIaAPj+qt1XcH
rKQJ/jI2slCs79ZYbbE05VEBlEn7M0ST05RDjh/rQUQaEDAUqLb6HeRCKVBEclUH8JJ6hgUNoxN6
EEKRJub+dL4TZ5pyPhvl+JSQpuPytvcsB6ZdWnQ0EO2gOynA3cXWm1y3gssQt3alNvkZ2j47yRPy
vaQSrxkB3sdkbOj6r+BQK1kGUa0Rc2wuG3CoFz1PMkdcCn9OMAKqWqnwJM0f+Yb4hjW1pNbglgtt
4gFgxkXIrWRhVQOVBBvm06UvyBleuVQ0jn1nQF1ZYZeLExufoZ6XVlkCXVC/JmtWUTt5ZOUWiDGM
fDOOMnCDXuu22Aq9eUqflEr4Y8k8s1Jbb5r8GfF87cos/raVGm60Wmc/W+VzCtslFuj49JWu+XKi
vw4J8Vsq9vYpBEaf6xwSxo4zWvuQKur6VVujq1hDH8+kk2jGDwT0kwT0fdae11pQAjVa3mhbvtYz
EuTzIMaF183d8xyX1zSMbnLS/U3NubFXbuBVHZhddG+Pr9XJQ4kHwTwR4OoVihvNq+RqosBLzGiO
sSWU1uBpVK8UmjJgWjqwRUpSARzzU0w2ayKTeUIsi6NavNMmrC5SnwIhJ4qmBXmTjliXlEzEOEf+
RFkz0jVBEMJBNn1h/l641UUhv801GaPEiRJpiZDTwokkZoGQDWCOogEZ9qA/oVclyoSdoT+NvANL
GHGKWJn3HGk+uHUd+cN0xegARybmeWQuqDZaxHFQioP7eM/EUPDn/Bs0n28Q96HEmksWlNeuOFrN
ZqM+6YzxC43OxWNUXQEXA51qFsTUkIQ+zXi9W/JcE3rkmLakD20Ed9eKdsbBq9S+0/hzna/rCL98
Hl/MbjpYCqGVhuiryBcfssJuJRGTI9o4J/q+MFp9ryD6CEidPy+xllZ2FBqyZ5LrZevtoBxCYTAH
/OenlYZStUxbrSe2w6610V1KqdnKerngRoYJSio2rkt6uTRM2mehYpSIKiCCLJC2DoQyaYeyS8LR
AkCrVszONUc52ixoEiViDRGlzKGD88szJTFBBpH4Rsfc+/dBX5iF50nLmU22+jhoevMp7FFAMMvv
sDKiaVBBjHlTLKIYVKdsZ+gEuz8oEL/fSsy3knnFDk5Wvv/9jkbQyP/8apT/8IlI9ys5FI4R4WMq
GoZOUUuqWQx5q2QOA80xHmRY8LLgA4hPvKfEyTHIn9fnDqus4XAEqDem2x2ri4UpJmBcwpExvMsv
60a+p/DM3fYIC+kofeaZDUg8c3TLtZ5W3Iadk92XK5/95sC0av5pA8nDGVwc0Prd7eoSm7Z4p6ep
nuPP7gBR9zigWzxVX8WeI7tIjoQtv/Me6e/mvrvGG9VNVPSCrPNno2akh2zXKeDCqlwoB7c/HKOW
tKyT+MT8ReJ4CvMApQdNsEcghG0aW+mCsuZhMbTbuwSw2gCyC+PVNTggOjhAtS/zyfxrbpvvZLyD
YMpSl9QEdeAfjj8NwofX6SAzaVoILKLjzKkHSJmbn6zAeK1uHOSjJ9OeX4lgD8RzEhAlYbCJEYJy
UX7yjzUNSsf8Wj/S1SbkpfMqmZM2tlOOza5Ec2/fb5BgIBId9zIEcGgAkBdF8kfSE86oVgtQ5RKE
F2Fcnzaz6SucriaPyFVJ3WKIXfi09SDGHBF+HIZtTwPoRkJsY9egPrBhmI/zOag9/UmTnJmXR+yd
t+4LD66d6ccCod4sCOwnsKmduUFG60RgnN/yPiA2gcPpCWAWsEJlW5Mh8i7XYC4BtDjVQpKBDQhM
iG3tLAM93PJwZDxUIRAPbY1Uv8bW3emda0yc80LnSrRbZSNzPXTaYj6+bEzRxegtgt0zTfCSC4lA
EJ2rb2R5Srtvvyo0xF/8mm4mP9MGJpmfLX1H5j1ViF4+T+N2tu7CiSXMOmnaTr8LOMM33BaFsOUS
G8A0oqtxUv+OPaufR0mGZrJFlNIz0uPMaN6MU8mAJD2ZyV7/q3nCZX0Nz9RP3Z2hcgOY+Da3wPHs
6IOj73t5qLfjX2qyEinVN1C2k34sPofKERW7f5tektkhz8s68bGhSVhtyF8EyVO91H57JS0Hm7R5
5xOgfBUUa6mL4x6cmtVTbjrNC4EIqqudsheNoyppsHTtUo9UydBt30C4g0mref47nq84HNGT85nk
CCV4M8x10QYn4jSNbTRB80JmDL4bXia/ehyfKumd/IiSNDrzEGluknm4lriIBoUkkGFHO0iNRxr5
zqQChX5W8U75/A7CunmDSjitr0P2Gq0BIXk6HplhL3yppZc8RxLdPEezgoaD2Mk6LwWTYMbUx3k7
HrLOrsAnexScAItQGe0H1AI7ep3HNHIf5vq/xOyk7yJ0xkNYbqht9dApOWyX2+qLcXdINWeTQ8GU
DYI4p39EewloVSLXbGEjs2YMX6mnEu1GZR5vytk2mJy/50GvOxwGKMAmj4wf1GXnPggLQqjdTMGm
ZJMbLMvARh1GwAzfI3K0Dg0FOeHTR4u7hhKVvoCXf7QChYszwwy5UJHDaMluY8Apz7qZljO8kUEO
J9h0lG3nSO+E8wb6Sx7QzLnjsVjZPrb5MfGVl5K+gmcc9qj0CB0rPMAoog0I90I9c+/9dAtYQT1m
LGORW7so242/6H6iTXFS+b3jO+reD17DhUrXLDfxbgzG1Y5qXjXAn9WzthXEmzN03KV1ROaDlS+e
wuceOpMzUNXBeXApy/vn7izcm712xT7cv5sXq7I/4m23D2mkcEy4hLNnoXtg1R6v6eKbAY7IcGv5
hPV5xStbaP/0QFIcZp+MkFP7B0EbUE75mCWOdcaAqnLceqm/Blc7Pgz6N+WUvJBmuFHlXaTsVCyP
iy0vgAIIITzU/bYWn/SLejSu1StsFg6YSemWEbgoRGUbZhy5j9xh326ld6x765mS7sQOQyuEGjH5
6i27J+sq8mI+rIZrDFgLnKJw63DHdQeE9N7sGXvWjJrfJcIe8LCfzRPI9xYtlxDgcI+FzSz5vE8h
6RUKWfQXcT5UKG9ShyJ1pKMw+ERdqPYEYKA6UFVKf7vmi1OFhba/P6iX+Iar17Tha17kwLoyHULB
UxETwQgBD3PiACof7HaLgpywmfmQQCP3TOvUnNqYDenEYByGkvmDewHLvmJHb+uf4vS7zEHr3xUf
dFdQd0kf2Oc5Flne8lQE1S67RMlOkb5iASwFNNpj8jFx8Mr368OFC1libzI5zvUji/+wYFfdh9Nt
YA4ZCT9gKgLT8CowmilDq4US7JbtUA57zNLfAA1REUzH/E4HQnmXiMqi12VL53y7+s2FqTL8g+IS
fbAvsRgoyqc1+qAjztVzAtzjT+9DLSzeRNExmSAzpeMCTHbKVsb6CFCBfViXvPxlrl8ik1O4kxEv
yd5S+WwqEqvdPf3oDSc7y5xLL/N7GF5hgmUcQLcKd2yKkLh1B1I27PADgCUpVCXpD1/NS/VRhQf1
tU6e0yezxo6zITP6/jh4oor5hFGrIvRJXKhq2S49r8pmZaN4kza1rwYDCHBIjQ4oy6DfUp4Ox0fI
eRs0sj98m5oLB5ZlE3MK8XnD3byK6ym8lhs4MffhGwpzzSngNlb2Q8vXot2xo5PoFS8GoPun6gIK
6bkmvs/JPqHKNT+KP3zU9Dd+ll3xKSsXMiQ7ijpUD8dxP03c0nZ+Zc9LLpazPI1ioCXbfpd4y4fK
NPGFVR2kUclvpTd2yvbtFfkKu4iyMV912pSENZxpKH0qvvjNHyRoIdEWNhy0VwJ4QqAPjZdLTnjD
clruteeaZknsx/ml+FZWTrFe8a0BNc8uq7XPJJ95IDmRxgmlwwjLn4QP6gTxgzkWpcLXuIoUJ6Kt
Ru8rs1MERzbu8qqDfkYHi8J2UlnpJrCuAwgOjkBN0lKoQ54nFCMlGiuQiP87MpLO35GIhcdW+ena
Py1uoideE2G/5MuH2+ibM0x5hqWWXJTSDiMn55SwM3piIT0Sy+s7RmPeOPUbgTySNo1QLm79lykj
H8SOb+MBkMmf6QNcVBY561fzTdUIDKdqnfCn0zF2crSmZsYcZmtv0WyzZ4mlIwXGbj0ubnEoQJja
kjvp9nQiNukOy71UAxRXBJ6B/Rrt5pR4EDcQZ6t/yWAh4zYAgxbt1WOzoeHH8gKM9ZTfy20aoMfq
vobagywX3xogNU4+2ewUZ0LwTqa5F4P5e/w2T9yVAikNt/UYH8s/1i0690dEWuqXtU1e2wOz4AfS
9pWEsqX8kdanBdJX7lB6Lem2rLCb+fMfwwxqxhQWpQy+JW50oXPnpFCc0Yxk9BUL1DBZ5TrPjRbt
mFA6MVEW+ynKpf38+wNJ7I9jAcxb7BBGomfs7OHx09+H37/3+9XvPzMmaExllhE3XA3S3poT/E6/
P66Mtd6Fy1Me9dAB0vhC6IIbabMCsIUA5Zh1pm86mKRiSxKMzPWqlWgOilqXyKsqOMubjqGl5yie
+WAXwIaKWkpcFCSXxIr3IBN4buCKXEEtRB+tqQYuXbTssGxUt8+wgstjRriRhjwJtbQPsYATlQD0
NVxErzMeGMhWpBllafQ5wzjy+rS/S5kee83QTVcJOFdSlLnfyHTYRYsDd89gy21CYoLIo712zLLd
KsTPEgMnjIXajRbFNfI2QtuUy65sGcBq85amuRwWvpLM8WuS+FpD8IqQGhIeMZLQRiVsfYBMmPEB
g7hVU/XPDacjU4lJBElNu53RYOSzSrnWTXt1YF+vs5VGijnt44c5MWzgholSeIw75a6rKyg31od0
yFAKLXQyVSF9hgK2M2sD6SXraNzsR0V0pRWocNNwQp6q8JIn4YeqZN2ul7GEVkhjddIvKLc1H6rg
9CBNIGnZZtGe+vqpr0UUqYzW4SEXmbckBZXIwqGi6IlAmayXuDBikFyDH4/mrjOiQ1jP73pWykh2
BOZkvf4Upp/50GI9sqRvtc4py0Zm9uOSpmTFPnAAQpAOan5XTYoVzBEW8JZaQPjcowgL5+c1uhQI
o96L4b0TmBzPYn8vHx5XCY9iGt4a7Qc/W2srUf46xjn7apMBh2ytnwakv4SsiMCvkM5JyXMoFlRq
s+pNhIxR+q5vAibFTT9D8W/E+GcNNdpIVENmhKqb8O9NSC+vGdaXxlDNzZAKnQPOnt63TqChHk1v
y+M/g24dZYjaZSss6EBjZGvJGtbBMqnYtZwklckIjeWNWNOeThQrWDPIVlmJ0qqV98P6BgjsbSzj
Ezg1b7QUuo1j9db3FGO//7ZItR/R3GZSzWKNBK+jn0ZODCV/bp5zHT9mu4i3XlTfyznbDI0Hre6h
lBAbdp1ltV5ZlWN7MCOegfFHCru3Spt2cUFBXJccUZWqfykbAXm2Sl6xMVlfpLBKSfhFmO4uS8Zh
b1QcmGsy3TCyIeG4W7n03g50HDOVARYybieDG4hAgFBgSgaZaFSXqBeDlMo8kNoi2j7H2gNttlDR
gQ4JKimhmEFUJzfGhXCCV3JpKZsM4gMN8Z7V01c6s9OYZYhmmn5Q0W9BI4FWQaxnpaMGCOcFoTmm
G4UlJReplmOcSC6aTg8K3eIBaOg3xALrRBwl+m6U2ACM6DbMahwYSjBSl6b9CA1GEC8z21TXWT1R
ELcwTj81FBZ0n4zMM/t+K+dKFigdeMNctiCejfQthEgpt11DR+8RDs8S6SlLYxEqPbiiwrwtGuqz
aZWXZGpfpIbsg9FYTHvpJCyO/bM1ddDbxOmlIGfGhnpAJWM8bNMdY4uwd9KpYpwsGtGmJpIn0gW/
lqqLwqXl7pTLTatypNVaqGtjNrylFfFTYc4shjW8OFjNq2JSokllejd6YufUNFxOKjlVaWTeRiKp
Vr1z8UJn8JbEoKqopecRzI1GcJ2bZot8rpkDEr4++joh1thayVmx1sgGTneFlkZLIbc+m5zKtYqL
F+DzWB95r2CntvYyYxFTSV2raTP0fQhpkOwThCNkAkPkXPCd67giPeSkzNLVGejEzuzkj3jmIFv3
d1HfR1J9Yq6xqQ24gWbffVszg3uiOEUgaIZQHqtFeciXo6PzXJnatmiaq2iZp7mGgDbpTNp6cdoW
bfu3znfWIn5GUcF2Wg5gUpMVe0ZHghmKmXsm+F3G9LfV4mP+oJIwS+DAQ4mz3D/1xVrIjOdg38UP
pj59UkWQD/1AV6QVHrWqOT0nZsnBI00uIqlLWq4VG6Vh7DtXAwQx6xq1aeHnw8LGmtUwztdtr2Nt
TltxX7UCjk4xf57H/j7WIAybYuV4IkcUy5yJinK8VILwOY+Dt8TKORpLpFs4uGdCjzJr6IifoJTE
TUqC8eznHZF+Kg4DWy/kdhNm+GKwUzM4w5mOYtVwK6t4qeaJb9W01dpp3ANCexGN2e1wcGcd5leg
oDmj1Ynu7ygHHauZTarJQxOlnIgffs2x9gf4pwd7zQGQlOvnqiV7UJHCNhWlC+TNR8O5fplm8hAH
vb/OCh3ccDIuA/cpgX8s8LIVKGqXgSjPqZuYtUYqZdVoaEEX1n7WKG6YECyqCEFS0+hTcktyEqnc
Knm9H83kKvD6XxOa51mVveM+idmJyXVo2cikEqtgaU3iVh1FCGx4tmSloIWcomXOWjXx45rCHg0h
BWaIcD0RhmqbYqsCQvrgJKeJD695PIMr240pFih9grcQyZYbr5MEdwDSwkIDCAU4paG+fKqZlToT
YbNOVWfbVZQ2RWVu1bQfyCGVBBslNFLsSidTjFRrFBvuFC9OtspIKEXefz1cfSWmLpMQsThhKjwt
al9stVoFFGSWlOxF5TekOARYSH6mZqSNm2NDv43AZT0TRFqzpJQO3XDsZPCLwxiTt4Y3zuyvXWHS
1+zbbTiYm9xI6EG02mUq2HIJh9oiOj5lXCK4ewbBwiQe1BGbDUOrPE+uzUJabdNpb/Jcg17NinsW
ii9TGy+BpmsM6qw3Q4xo9I2zrykTfAWrK7ZjpL+r2LicLhVcTQIfpeJwsLEY+rzdk19J8jteEnTR
Oj0B89Gz1uT8eSWOM67Xa5sxgWBh11QPAxsnAHW6mWWF4NOU/g7F0BKE3QX08Wsb0mvjj2H/HHXb
Kje+dDkhYA7ycVQsP2kVxb6pjyZ5pLpTqao3zPTXJJLRaDkTaQ8wzWlmPtVG88doIIFKOrdE3IEJ
6+dOdzNfeuQayCNW01KWXkJxiOB0UiioqCOqkDCFPE2uWZEOPgMahL4mqqCGUXY2IoEgqzdHZj0z
0Vgm+hpRbxyRG6PAkOqjIc4Ee1qXEGaG0y/rGiTleB4VXzAx9svxoARrW6q7rpjU3e9X/+GPc15h
5asoXJvsK2Ey5EmPHLKJjJt/8/D7PbNdLJLmoo9f6PrvQzPyCWDBImqo5tQWSvJdHDDsdHr5R6vE
zrcyS8ZxRISC2IBJ0+KRDh8h0U4EJQAeoVK6MzhCRFX0NHMqtwdBjcjEaqvSddIeZsysyf/XA1lJ
F6HAH78+/JldugCvlrXK2MkP5+bvQ1miP+nvFvJ32KD/fEiQF6ir1mzTfyUH/YKENNhS+PXE54KQ
K4m0v/JJDCc5GActO+RNpv7/eIPv/3uhoCT9l0LB3XfbfS//XiX4+8/+qRJU/mFhRDGg5CiKRvjq
v1EKaigF+b7JKBQ/KT/4p05Q+ofyIN6Y8kPbYCgqAJ5/knXMf1j8Nug6cBRVSfx/JOvIxiPO4N/q
2CxRQ+RvSpZp8kOW2X+vZZCbtiT/VGs33YyXKl6EI3xsPlsWI660bSeng85gl63Se/B5b0Krh67A
EJLPJwIeAopvkdU/D1EjummfZoeym2pgMxwugeRCc344q9O8Sv0OHbxtDvqHWszhPkTs3laz5kvL
quwI49xKYpdtG0tnCPOeTkW7txDZ2xXMRh6gSks9KZMQVgpXkR9DkURZrs1nKKVfrVmlCIdkVlua
/uSmTwfcZq8yJaYzCVazzztsOBxva1YtgbiBSaAzltdPJuEgJ9DyN7OmF6KNXUAN2m1hc8OgFF9R
eAoeESuJE8/LDwpqtDsMNSDHyUg9UKur+OeYRkHw6YJoLs7odcPbUKp/hCn9aBSrCirRHJ+alOly
05NkkrMkC6SQYPvaGRlbgCgnqXNsiwr4kJIe01ZI3E5sGblCE4VMinZiqSLUcGp5S1fJ8Bs1KzyN
Y2aoNitJ2Snx49H0sgxtsSGAHtZzGZA6RY9Bp/MCsRg5J4k9TlWJO3jc71FN55v9/9biWkbJdaua
FNX7lBwKlv8dUxbCanBp161fDCqjm0SyCCxee0bz4U2TmFIKE+rFctBITJD5U4tGA+c+WmnmOSUX
0W1H2sPQV0b2ZflDTUoMdkrpDEu66SeVLxrO/F3fD47JXl6lk90bc+EbNb88D7N9/kCnWjiqFMWp
0Gg/V0SQ2UIxKg4gCGL4wL7QCmHY//gXk07aFsB4OPYpgjMr5XvFXHUuSounvl82oszlaBGmO92M
xGQk5mptX0Vh5k1hg+p5nr/g49lSN+uwvpYxJANtzT2onuxli9Fee9DdUxIepdXQD2bWH6ZJqjCq
yJO7aCgLFImiPcNbKGdwwNHHBMvI5R2LF9kgW6ltdT9daqYA2W4xrYctWuo94EhcWm46sJQHbLWJ
hyMnWxsMZtquitdXeeZWI7g44B6efTmXQydEQLISNv9LSyHdVIkZNM6WGURWsfoUYoz6OcEb9I9I
4UFBM7SOPinCeUmy93I9VyiH9/CCiVvrcyDkJMRqKC6nmXNzZjUpDc2Ee36cvnT9vU6l8ToIb5qE
+JQ3dd2pAzidhqTktE3NA4UOUXtr/D5w3Nkp0wqhYokQN1H/eYVcwcmUq1cChHy4GeBIk6nczBVv
gd6U2raS2itu+P5goiJi3G36EnXBBfcZmVzSGOhFf6naQQ5CGQrGrHaYFAusK3lOHmisiy7qrxpW
OSMrZSZfNcuCKqyUwGLyMNXcPOQ5jCPsdllaN21RHx5AzHik2ZYrM+1nmI9ejx6vrqwNwG4XfdmH
1GuXltwQPFf5laNLdOCpGE70RHNxcGqz7K4wu2xjaQEfG2PuhQMZxSZvKaXZ8K1XnHpSkxJ20vhr
0Lk1PxN05NQMqlbquzx6cKRmDC5hHqPXTCyWxY75jDQir1bry2yg4J0f9tyxyL+SkZqmWNK/VYSY
UI2aW9Yh6Qg1+lkQyQjYaCe60ms+uAagfjyHs8BpFCuYNGzUn8hEmxFOvM+mtW4WbCDELGK6BtR5
WLCpgaWIKYGN8ZrnZNcTFrjCHlcVwkLNV0HH4rqaEkiv0psm4TsTs5doRZUlCeNWKZg6xx2Ik9II
ooZ03arc1CF2Z1mkrR4nX8JclKQ95xs6lPJW7yRqkSr7ajtCtKbIn8ZEcSHhY/XppdHRaj5ArZyd
q75hYBiHfE5nPC/aYPrgbfd5axSe/vhLc8QAE8/1JlpB7ZtNbgUZ2YaUoTQKplT10s3DTv4hK9QY
oOEUe16oL5Cn3cyH8GxSFqQ23Apl5QnbMqTn0QAyfBg/h2MmWWCbqO+nKUQqUdWhP5QGufXJRPpJ
1SGwTqLvVCBAhHA8p0r+RvF4pCsxOoiaRheyiteZC6JcoaDUefiGOpxr/ahyYIxwhaoCKLayik6Z
iA5ILzXN1xPzJzEorPVKHgPire5dLeqHRupkPy8Yhc5KKJI/0VA2wkJrCyWzF6KtDmFCdM2gjLlf
yH3zJC8MW0ryR6K2viBFq8/GKCSHMo8eWbwKfSac7sRsX3DtjNuJHx7MqNkVUptdoG+hV2JXESqB
0NtICC8jNEFLSZmpGknmw/v4iweNNDQZ0HYfz2Dr5J9VTrVDWPAiSpm2ppw03bHp6DKuGUtTz8ez
lFVKHDgUXmMO+66a72JkLX62ao/bgNSunnYmw5JiLDNHfexbAzMZK+1OKn0Uup/8vaWBDMXZWEBd
EFf6KdYHPAYzgpow/mK3J+Du8evmYrzO7SfGp4KmEM0ac5wZVYtN5g+gQByjSp6tldj0aDgOS9QG
HM14wUn80jVt7BOKPWCFw6X0+2FcEWaPdS+TGRF6c4UkUDMjr87UdaOOM7Js7BH6LN1zObICPbdO
Rsiwwmpf5U4wnMlCwQaB36lalhrwr4CYk8fAZj4NYJc3kh7+MVXmR6gcaT5OJn6BqWOipRobi+uJ
aCIVN/TZnnsBNooyXI3ZCFQ9l51+SlDwWNrnKpswDxjSlP0j/sicqH4HMoVMFbVAn43jI+KB0ric
UIl10g8bsypJyykdFgFx5nAqUmmz4CCkW8S0mbThu6L03BistllYHzopI1/t176+SF9FmL1hAZMP
IcfCx1amxGWPrQyxcc0BSZsaw53ZzQ3p0UER5QCmVriTYhwlU49maLGQ2yQMLNN7l4gNanvm02RG
3Sy1OyGhjf0J8rGjcnGdXznYWtGLI7n6rRYohSYBLkFiatp2Ns8tjfFjJWlAr+WdGMdOxyLH2YR2
BwsDuY3y4OX1ViKfTkUlGjMIYi8kIlCntVSDlzoQQ8IbOjy4iVDmPITM05ZNESU2xP1z24FQzNfF
eqaN8Mdc1ateh+MTRlq/7VLzuSivVY+wh5q7Y46YTHvMyrY1aIeKvblgb3xGhsslynqL2XauBFHv
J2JKqGliJE+12gwMrldW1Mgx1bZ2ZZ0hdvsI9qT98zcNy/WaVYdlBhswzLBjo/H2+zDV6QsmyvQ0
Gd14Uwk6cthwx01ImLCni/IK6D/EG9IigU8wcGo6v6kHN3QRBDb6CkUmClKJNTDhQjSlsg3rXsMx
IrJpa+GNLbE6gasX/WgkTYl+tXETI9kAe0fg3r+wd15bjiLbFv0iziDwvKa8SaUv98Ioi/cE7uvv
JLKrlZ2nj3u/LxQgpFJKCCL2XmsuLyEEsSC+8WDieSVeZP7sjLa/EcWkYTUexCNj5Rs/z+1n3Z6Q
NKTpVi9Ei9Bu2eVjdywGvThNlC/sqLOe05AfR1uXeC1x7q3boTZ2ANcnUOGS9nTUjS9C4+crsmBR
m/InRKP13Z6gU8BbXDsGnoKq/t5Wvr02RqO4LfQK1W7lxIiUjGNDCiPaTMQ6x3jG8+GMqDkGPSUs
A0V1X9Ng11FcljPUrdm7Odde5D0KMZNj6fQvWUYjpTSbaWVWYKkM62Fy0ztXUurRZu1YDQ006FAQ
DwYWbjUP3TOOMBiHqK2dkUjzJl28h/1mkIHPgL8iD6eIP2Th1CAaoXlLJky05xYXb9E8C3TL4uOg
0+aNhnpH0436tCzpIwXZRjOXqllv7Dtj18zYA0IQxImkg+Cfirzejdy1DsIvXoYbbdyllBjDKtrb
0kHGwCckGC7sC9oGFyYcDwU1q1y43PRISUcRlaOkgS9t0RxPKuluo9izYK5QTCQR4TkfaQsOMYlA
c1fWOzsPt2C+pyOG1W+EuyMMtzpsJGZbIsmwTpLfDdAIirjFXG0LOjAenwj5OFR5kk8xmYwEw0ks
RlVHyzjWCZaEUDyNsoMQM8GKHvsfyZcWu+YDYxF0KpzMRJ+fbfPZsYncdWmTrrtlhNJr1bkx3Oci
9+u7ega4HtnfGJyjt56JSHNGeUz94VubVuYDl5tTA+qQWJfBXOF9R78owubMbGokWopxj2Hue83A
SoKcz3fTX3mEChkMFm2kOn3SE2Nn2BN8a2RHnk/NDmP5T9vht6Ezm8zbkVCSGlWpRs8gHx7GWM/3
o8FPl/5UHJkgMD+FUBHMMG53/cI36VqUP+E0E6Okt2u7SJ4Q3X4Cn4QlI02dTU/cjkkoL3iI8LaY
QTMGffaE+/SM9fqL55DSAs3yqS8C0KBT9yPkvku2n7fqQH1gMEBlWjNBTStKVPNYoSOOonQf9+6X
qUKP0+MaOFCGnDe2hStJ6+Taz3ICw7vUQePHLELPPP1sMJDgrwtp1BiJPC+p5uGguYfW22ZhaD7C
jlhug4jXBo+xbBj/qsJya7Rzv6vjoLqpaUZV0Q/XHexdl6HSyzxj3CcO3mpQFS0KUW7dQRqRWNVh
3F2NGdM0Cyk69TF3Myi/vQxe0sVo0KfNYZwRb8Tp4J+aMVn5EuqCwU3iuZ+9XYD5Yb3YUfZBn69h
bKCTCauzI/IOx7X12TOAZMaRcSEF3d2nZXhHqjJOqLa7pbaJiNeZ3LW15AZ1vosfaXbuEMvHnCjl
V4YH31MX0RNmuch39u5Yznt6/ifdbZ/DlM4fQ7gGte6iG0llt4JzxE/e0j7YhU26CT8uJAhcLmIj
4o6f40qxGnwJSS0QKwouki1NdC1EalzAXiIaGNG8I8huSVwKp7Nh3LZzTKRN881xZXeyInlr1t4x
TnD7FIYTXQpDIpu1chJ6Y64PEqP5QQ6koVBaIuAK8szKqzVSJhjlpR326/o24n504IwMOEPFbaC5
NPSFc5ACMkkhiFCDvMlvVPovRGUCcLe1n0VSfZu1MQWcynli8IuFIsooDO6SsZIJgL3c15/t+rvX
0OMKZlnsaUxR+cdzqFW8OZ3MgLJ16FFBqHOYyFgzLbtwxltWCP84+mhT7cE0tmnErTyUjBqtwDJP
hdXeh4YUq7rJPpcxqg+nXIFuLrdOuDa8x0m2zt7S3XKTNcirq2gkWQxBIfl82PEAPCHcYZw9h81x
JM+8RmEwkd+dcilnFCZ0/MQhwcLEwPUDmUv0c92spUXtI5UoCHRH9StuqemKhwsMAxq30HNG/1dP
ahqsJP+hNoG2J/jMqNWW6yCUlKgG6lQjisa29M1NN+QIcnXrKQcUtXIthuSzHomVMX7MIl3fyW7c
CUEFrQHr1+jzT8tAKhw78ReCaE6FVvg7hiNfe+zqK9vkxv6QlAGOAsy3XoEQysyYTNitx1Vjtr7D
lbiRiWw2plO1Kz36ZuGSBx46amupMUTz0DxszDbezh1DQ6Z+G0JZ8m0v7xbjT9eUJycbk71Q4UNW
izFP2PfziBiMWEycjXXyIW6Zy0iGBqCkUkSJKZ2B0v2CLKX5nN4VFsF/QYnSCUgDyZTa96ijLNWG
X0gdClc+43yk0OVaDGjFfHO+dwHUrnsUCPghuEIbDpODMJkRWdM8SShnbZY6fjHa1pYZJYLUmUGT
CSljGDVtE2bJN8hY/hJjhLSuTE6F08EmIvRkqa9RRquC58kmRAr1xkc1i0tqtMCaeQm4me3mkEBC
G9m7xeesphJeG/CqjBij+qVrwJqMpetvhnA8RvPDYFC2IVxQW5FrzbUvvslbuqZhQjQfo4lmZ3XQ
gZZxf5XMnEV1cGJ6Zm+Djp9vzahwqaHpc2Pe5JRqcreo9gS0o4nl1r9p6wEURO70h7azviVaz/R+
0I9WxBy5MMoc9e7BzZ40YX8iWQpttsuUuKixODjGOlxKlVPfoHIlsmE/g5L0u5S4iIHObpjVYh9a
9fPkucDOkvw+mOA7ZNEi62yXrM0quMuYON325QQILgi/D/ByjkGbPVlyynBWJg+dg6mXTjmhSujA
OibeG6okGFpGii5gw6ZHshA/SpIuzWWqkbXVqSXX8FQ6SG+Jph+2UshjEFRL3CAqbKsan2KitmgS
fW8TokrCiXBST9gn5dn7/ziA/yoOQJiY0/+0OP4t7uD25xh/L991MZan/Y4E0JfEZcuxkTDozkI8
+JN3IHSfmGbTxQ3ElNUllurPPobpLk/SLZdnuUuD4RrTbNLiMHzheKbwmQ4Ky/tfeAee/z612ffp
hthYMm1bOL5tvWtj1ImVzUNYJGfi3Fdh7QTljUnM0C7NxnNCK5Qr9ZLrExl+zfDQp+YWATvSNHQR
UdzWmzqyv1t5hC2SWdwAexA5wfC6MK14hJTg4UzOpy+5AMtoVnAVCVInmkWtFh4Jgxu1KgPqH2pN
LVLuvisNCD3ifEik5QJ0rcz6vs7lsF2aiUe1EG2L116tknBYHOL8h4pTUUEqauEu4LTrpoQASYoN
UgyVCj3bkA1VKHRJp4mZzQCOrZstlP05ZqBOwRAXUqbKXrluqjUfI0AUTDOpWtAAw2VhLnDA68KW
aIakZZ/SBdA5LvFYahEvm4Nma9s5xhe67CdpdlxhDo1Xdc8YC+fBkhzkKKBpX5aPGR6wbdCbBbf/
Hjjo66orjeGQjo921VB8N5dQr5oO9+tCbSZxUmwEQNlG8+RwgviP9LR1Md/YWjJCYMJGGzF4sQNC
5qv+R5dP95o0B8YfBVImPye1UN41iR5up7bfecQv3bhaumQhx90uG/tF97QTZBfvhZc/y4jLUxU1
l0Gg457ceqNXSXhPCErdNae5SEE9LmsyD8tdL8RXZrsb19QWUbjVb8001W6IW8435TBnMWqdJCNB
QnWg1XeTOPVLNnd1MGMrsj6o7w8YTgxRjJpLd2+Vg8MIeUlEGiQFsgB63Yp5+s+uLNqNQ8TCkfNZ
HtUa4UN/rF33mdWALvy6rY65bl6fp/bpsHkRZhJb2UyyIrn39wv+h5d5/7B62dCIsLqp1dfHUXLP
SfPmvdrqzb17D2rzf9/XMP1HSTgj1Vk+FbXIG/2PtXf7eoTaO832ySLcvvuvXj+Cdx/Tu01c3gMO
JQqp6snRIKpdQ9ssW34usYq2WRbFn5upysC5bqtjmiIhiFs9Rz3yepB6SG1b8UxqJ7LSiIHDzd+9
7Lt91/++UoDGdw+rzesx13dTdOi3NfKJ1uoQ9cDfHXd9PY0ZwbZJ/fN11/Wp133Xv+26L22Nu4Z5
Fmd4BLyXJvdLCSQRSdJvCH7Vlo2+UfRzKHG/cepvVo2Fp69N4V0C7mVrODX9B10gg3C0MHzF3F9f
TWHWr5vqZV/R7+qRN1T2KQDf2xGBrI75u+epfa9PVseoN/L6Ctft67Pf7Svz0TggwS4Pw5LCWKE/
3gwLlBMtXHWkGzPqr9txBodvpR56s6rY7Fm2XEbfP1TJPQOuXbcEasXucrGYlt5RHGM1u9J6G3VL
eHNQqA69knyvhypCrnQssZ1Sm1IxlPVsWShWsVq0IuYKjZRIbglUeVD71HFqzW6XtLXrtnrydfP6
MmR9/PGqEVIHFKqkjaqMyndplXbp9xhk52L15oGuXZx+eIalIOqMK/Tbxd/t61JApA0knOU++Iom
X9YUUFrtSxVQWj0SinFfWb3YjV1KqzYGzErT1qM9WcSX9we/Pk/t1dRpTXd2mxhZhJCf8YNayB6i
al6F/aqLiBFUYZVqgVCfi+Jyr1MPvMZbVuVHvRn7g76AnNXCAC5A4lZieBvbDz+Ny0dltvR+qtbU
iJCrsQISEHFjCUpN7sDFyZZc/gaVIvbnQu2LSvubXowLzsSYST8N5mO/LGjbi13Rt4d2ETOpzEi1
lnTBTU8b7KCycIclEFeMHYADRE4RcaSobnuj2YbW/Eh+A7AitOwr9Z2r71fBrLNg5oRRO6U6d+yE
LwNDFwHqPN8k6iQtHFSS3UCqsvok1AcTIDdHheyStKJbRFj61lGtRch+X9cmR5abVJbMwHIiAlaK
tm3M1uJSWhDcOiBvNFYlJQpLT9beVLd7Y6TgNlrz8MQHVR4JN6ZtWmHCtu2GnFEfTgE0PcoSsKW7
zYg+EmdA7B+zXDIphUC4Gj1ckgZpDEyoh43iQVtq9KZI0Vc+9OtOta0eUYsCHVgK1p9GjlmOlG/U
9vXxNwdRoMMOt4wQqVQ5uNm729eXXMJi1n6QIIDVzCdPDIAsgPlCbXe5nKhISbWgZbgKqsHci3zv
iNA+KA67Wvwtll096XoMGVSYvt4dfj2mceiqGrMeUP36zYif5RJTorY5y7CoV3/mF6idbx6fHCA4
cEvR3//1GHXgf7FPHfL6v6inBPHwI/TDhqDl329HrV3/1H6EmUwUNYWC5YNSn9b1z323qf7QVNvZ
80O3BLhcF2K5CV03aTeUx2BJWBFdsDWb0eGEXcJeSnU3ux6o1kZ3CWS5Puf68OvLxplZ7N/tdJGG
cMX963+rjvmX+xzG8CuqQltHD+m7N5zpakGSGC/1flVtF/SuXw96/3BrL5kD//rxNy/6/tA326+r
b157NEZ+dZp0Xl/6nx5Xh85xCRdX/Hjzf/z96t//T9c3nU7imR5ksn3zDtTq9ZA3L6Eeeb+tdr55
+uvjb96Ome2slnkXyZXGm0X252aOLsaqNTAcy67r/usTXEvHGj5ncD5/v0ZgdcbRsDOMbWpVPSIz
T7z+F+W0ALXh8TBUPaqFArTTvSSjN7HwQ6tVtVM9jD6d2fD1SLUWZZFYT1lBtMv1YUcuk2X1+JuX
MxYIvDFUpEKqVfX46/+ktpNmfp4rHM7Qh8nUvT5drb15zetbUq+uHubrftREQSBePmqIUYwP6rdy
/UWoTSskH3X/+rtw+qTSSY7iB6iO0nOiTYOYUUi63OKHvmE6HKkR0LBMkq8L1H/Ryi+kTkR0DWVL
UdYVlV0ttB4w8o1azefU1ldq1f/ZSDumVr0EdGTLb4accWbDy3DuupmP2yQ52p6HEGyJvm696Atj
HyoIk4k8BqnQJK0fdFERlSwNvDJELf4Eerg5lrL/hHsyP8UtjstOWF+iyfI3am6d8jI0/XzCCTbN
8tep6ft1AU+brJq4AQYXcpvRZJGcdImGIQ0Z4EapeXRMbubOYkOuE8QPutwNFsZ+/hbbHk8tUQW6
zhCVc0c0OQo4bFSzZqMzSu+uc1dVilCz2Hy0B1LEqJj7Ayrm/y/a/Q/SYweq2L8v2n1GxfquZLc8
6bfwWPzDs4XhQSgTru8offEfKZ6u/w/XoTDnWL4l+Gehl/6WHpPcudTRdB10qek5LjXAP6THlv4P
y/fRMAsT9plSMv9GqP6BTfu3oZ4LJO2t8NizHdNybUTRDPBxaryr2IneqekeIZuf9DC76/WsewyM
krlDRMUjn9ezCGYuPhZZRsEv2yHjRsH333xof7yrv0SLvpc/L+/C84XOx8RnIbx3oNS+1TUUl9hr
isyvt5UdPPWUiuZ+Ehd7NlHf5s1t49CAjBa3o6DbYHe/prGKdpGNkwpof/Mf0HnGu6xTi7dEzdRg
WO9aBJ6+V2Q3mmm4lQcpxKBbS+6C1q11SU4DgoQfeZfo99kII79sO/Sx4TfLdssV4StUizwDspT2
GBS0T4n4kDvTtuFtZkv6hT/TXdS54LhInHZUIBdBVBduPOp169Jt9trQ7gdDBOQqjS//4UNe0lnf
fdWIzDnbPE4o2HnvPuRa05kWtk1x0P1ZP5kuExAvgvZVxbBwCEHbG0ET79p0NMgosXb0P29QJzpl
V529sXiOS9e4KwzvY2Do/uY/vDdO9X96b5zopgWxlx/Jcr6/Zfl1bYeI0nPzAwELjwFFt8HUswOV
tmkX6uRjtj5tlsmsAS5IIpxtA7LVUB8ApI8rM0jnu1y7C3XaU//hff3TiekIfoS8K8vxyfN9T1BM
0CdXBkLtvYUqvivclanTQ7E1UG+VKM6d3d1MUedvZlyOOyMcPkCqL9dlUY83sz2L2xyYwr9/S/Y/
0RbxlSyYRfjFfJcUvP/6UeHd1GdCDPq9mYhhyzROOzkNWBycxKAC4+YpC26JFQgfsNElz4VwNpON
i2C2nBiuaT+CVKvGS2GVCGt6pGn9mFnHyQxx9M/6x2ag70pOxe1sZnDaMPWt7NR6dtCtnp2eHpi0
toVIYOaOd4lSgi2asLkyZsQQqAS90dz0wfStJO5y5Wn+uG3LEsq82zPBaw+2WX6OFqEbelvu3Gjf
TA3l2dBo27JspguJ3t6Eyj+pjY2OxHA9uoAPXSWmW2R1jt/EBEqgDhqKgaoz6rt///EaFt6Nd+ei
awvBfn73JLobi+3j7bmImMVD0N/JvYGlyjHy8kLM06kufJ/um9kckhqvZlpjKRiD8YJ3cD7NaVHc
J1FBrRu2CnofDICgSE5+3/xsKP2TyMAHNMkfQwSdCylscEqDOThFgfu9qpN4F8eTz+cLfcSxKJa7
WvU5IKwoijw4kaPRIqo23CPxtvepZzz7U9QfotbVL1rDQq2lfhhSypL3vQ+kw4wmZ9NqIrpTiyzy
L2gKKH2RMb8BT3By2+KRr1Fesm4c921ni+eenNiHKLjDeS3viy4XOwJ5xPPcgiNrm+jOT/D9ktau
QaYo53Ubov0qs5WNDH5X6XazEvjCl3yleks6OTjqIjlY1pzedn6V3hr2t0kauLZGEd5SmtHhZ8rs
wA1urSMl3fLjjkk8awhJmlrrjOVxnZxTAQXHgTR56eqMnAncg7kRYsRPPk5aK/fc2lqGlfN0Kppe
XDD/Els1XXDu3Ht2ra37qkEpbRT+eYjqBnUdnq9MH/EClpU4cGNHyKTDEhisqTwJbyEX0oc6S1IJ
km6ejlpkjec2I+Q3l+Ye2fdXfJkvXlV6R/UdOcTNr+rIFNhV225rmvpnSHmQ+2rKhEx07XOC4YR4
hAsVHXC1Wuaeuase/NqNHyj/ndC7mudIpPFDoPXYdxM/uin1+mI2jEg1rRZPKJ9JCAm8AjmVtRWG
E55t6suX2ismcuM4WwxEugQoTWfDTbDF011+8J04OSCbQ9RQdV/iLizORKYuTHHZrqRr0SW2x+Pk
Qg8zJ+7yiRbmG6+38CSOWXJGeEYLb9LNfTBEl3R2iXQWDNOjUnCZ9cbHZCgIbLNFfDfqUbhNaCGt
ZonivnCaDCwYagL4LPp9gKM8jpP4UE/y69jU071EQHjfd/kHP01Ps+zg5IjRJNKk1u5imHlqy7T0
ZwRXfMiihPlFNxoNhX+0s/kAoN+9UwtCguOD7yHlV5uzX3ivD6Q2f0fXD0Doln1REg/Ej1ewPoxy
PquDTV8H7eEV1sbPYdTlLgFbVdiGDwRohw9Zvih3HByKanOquZg2ZjTeWo2Dz4cjLHIww9Ugjq2J
YgvTd7QzjDR8AqWAED9lGsMFRntUCz2xj1E2zRd9OSLydLnPPCp6JibM1nTu1QIKBqmW1vRdbeWN
N1/484gCEVyb274CLRRlT2oxkorizW6xnbho37SoVoIbDd/zjQsYp8nwhM1jXd372QB3Z/S7pxBe
JjfY+axV9Dml6X8Qse7iNoI6YlLEEmX4oaJBSaKiO+2lnXQQplqJLQMeH9nLGuBovNZyNkCABnX1
2UNoHzs/hjiNX7qJk1iHam5l9geAu2AFyxwkooUpXNYW/BJj/J6V0r9vvJvMNb54uQnm58bCs/EB
b/bJcmBIR1Gzd4jZBUnS76cOiReYlHUi/eyE6vQw8rvYaEAvEQtnB/zt9aYdOpsSoX2WDcrOmMja
XWohogndeVhNHgA3vx6mXUbI1DYcCJDqEXkd9Cr+ZXBp25JpaHHlQn+SwbxYN4YHKGuH2hlJBNbS
vBmDB6LwvnSmjLYWF999DpeqaKR3KbUuWmsBeCG9z3f0I8GrTMZL0jmkW0wtwSNRgdpxeA5GDe5b
6Hvw3aKArnFZwBj2o03ghbcZqbGvnyY8VO0ww9wTtgECMbWGmzj5aEvZ3eudA70C2Ia6Ps2ZZz5P
nMtN+8nTteqBO9UlN+fhhIMFlpA3PrkOCe3SPlEdhb2esZehu7NpzLE6DsP4xWqteWvF7YVGLya6
gYuE45EhOsOTaCuidaxk3keeV++FSZYRL/A5zOYnB+TpOQ5b1D+FWe5SCD36OPgb3Y81zGqriG7y
yo9EfuL7u/dCtNhd6N67FSSBVA9cIBipBjDY3dtZyYRXkGHDUHhXBDSFLS9Y8s/NaTvn8O7HmFqZ
FhXYIDXxTdeKhvGq3FQJAahDIctT0psgbuIuOo+mOHWRN5ytcGOKYr4I2Z+KMtE+zhhtfAieAwAQ
4BtZujfj6jIvrgYmZNnOrYt4a2nRcR4m8O79x7jESOKNwbNupjBUdJs47GltSaSCnI7ah1CGHvGa
5c6XvUuzO5zvvfqhsROBNCeGTVuNFf89wdtYqLix9vPJGxEfRxMa3nEQ2Z2ee87RB3wbw58Ig4hG
e53bx8ojC6VaiBoTFqhztIwDcpC3nU1TIrTs49wCR9XRVJTfdQJk1zry870pq9s6M8qL7v+MBrJN
gwCWGpTuQ2o3P+Ol/l/rjnnQOv9OSNMlUHQmc9LJ7UWnNUBCNMdH2D3iVLgWt2OPDif5hPBFu7G5
J7YI80bhWF8R7FefYzf60KeDfTTbBqIhZNy1zEj8cYRpHiyJno+MwsZpqp3Xgpzx4j496LVzqYki
rOKFZImDVGtxRqbOvUjyEicd6N+qxGeKKpZQHhxySZKAUg2ag3rzBAe1D5X0b8uw0o56HRMUgD5+
1clYv/XzFLVYLrYR2Pu+brgM9DFGF9CNjJbRXONuqBcLbQd9xOIvm7SmuyP7CoqjFRM1FY3e2ke2
CUOMrpYkasE367us6Zv92AJgIZW+7KuelLGfjV2Ut0PpDes5aH5VM7b6IeQGntjVKsf5J5KaPAlo
RfusJHCMm1qxsfjyVr6gF+SElPKi1HXXbculUAbjR4Mo2lU08Sek2HfXKVafg5FwNi2v0QX0qAow
wTvOoIMpTRK15sRkfht22BJRaQ6pvRnDjntP6PvbIXPIbqw3SLm0c9Z3GZZKG2V96244TYx114FS
cH5mtLLvgVMYsesejA6fYpPgxbIm7ygrif809pJdTK3ipkd63fpYceWAShGMa1g1pEsPa7eMzOdG
Yh0GgpaDWvkYzEO1BcDwbEhsXPEcrOWA05e3AwbHLxrIB17yIif9VwM55iaY3OSxQZMp28n82vfa
TPRBXm2F1pUrQopg+HV9dcpQaj/DLwGpJUG6ii65OK3L2NTMk70WjSRTLpuSUDeAmnzj4BVOUcc9
qrehwsg8P6Sav+nrwbn1img4VY7d32STE5DEAdwPAXH+SUTBPd7g/qfptgdqD7deUwFPgmC9avLC
ORnIy/E9S7nRewNQquAHwp54GJyTZ6Dyq2eYEkkWQ3tSj1TqWbI6Nb0PAGthUWVFPJwbGVZrqUMX
LPKOkAp3ChH6Mk2yGoNNLfjhCwNp/1Dp29jOvzRMyE59GIdntaYWLmbJ9aC7EK3DkqzlWre0k5+A
jjV666gOaTG0jjUAtXH2f7mdEa97fbpodkKlUXOM10WR8e3VfU2mNXYMEKRUn3GYJ3DDy+zOm+PP
Oh7kraZfxKjBFKzvx8xx7jWbu08ZVI96Ztj7mgrOjdZP1aPaJ+2RrLWm93ZtZWoMpTX4o1PUPJZp
hI4dO5zagu4gjo6HgUhthnu7wIrDaVzgYs3jjePZ1YZTxnxIHXCFUxoDpcqAdkczAR8N1ZZDbaKo
Hh0xXsgkO6N5rZ9C/g9uG4+u8MJjOdX53rJ4O00j6rPnpy8C4MtZdN7BswZU5TqscdKyxGOXCv0x
cgSBj7zBoPOtbTnozMCMcENpargx5PLz8YoNQu09043y7HH9Xdm+jTBa0+5E6+vHadb1I/mp+LjV
tlvhI8PuB3wcjkzCBOmk0a9eGXk2rVqKaEdLCx9N6TW72USLiTx6OPYM7LA/zUe1KDNP5m+2owmq
vAfbfWPwOXPLnJyfsWgnVOl7NKwI72v7IauIDnf5EZ0Yl4Nig4ud55VPd7VJTkuK4G5s64sRzOSa
xPYnTYfXlrl6QfLMcMC6lGwwFWYbGeYgqLNPTel8Q3wVnrSs2es+KRV5Hp97rN98seGDPiQXf44v
DSRnpzOeGeHtEyHxRfJWJ2Hx2rngEkkgXsddwLMH7SaZxi91FsEONpKPyK9vxKybqySJn52CqVdj
HkzGaH3gWCt6wTE/Qf87MuGv7uzuB69/wQkvV/0M8daZ104RAz18jiqiY/ouKXd4bZkBeqA6B2gq
oh32idU9MDj5GC13mMwadniDWx0WZVXvDZHAFTgYTXRPt5vsZkhBukE6i1gE3MEAziSbwrNmTQfM
XfhJ+qPe6l9L+cg4P9gE8GhuZiIjMSG44pDgwFrZ/bjvLQtoMX7ffebwm6pFfIp10I+6J39amiu3
dAK/julc3cDD/2iUTndA9zYGjNABvDkHSm0ohjOQxaI4usvlUi1ye+00kbMXif+znfk7E9nukLkf
hNfpG8uyHxzwOTcdXGajxHSvFZWHlU3fDj3u3NTUgOkkJME42qNmkkZZ1r2LizL7NvpARuulvJN7
qzr1PuiGr20Cx4M+145wVWG13dggVbDcQpPh1olTi+lQmYtfAR91NQSQjElrwGrLQKBL66/pZzOp
8vtKJxkirOEILBXkopq7H1w47rgMoeNDinrnaXB3isGt92Ze/hoQAcAbso2tGH37Q+iYF7/GlB53
PhVQR6DhiizmV5H54vgVpLc4O8b4ac4WhLtV5AMRM2rw8HXlYrZdRl9F8yUuyuojX8mtlgUfmrqH
E9rUX9HAQ4Vy6nnXDjbm9z6DFhSBE7W5hjBpT0/49UdoQCYFM9eMLlrmr/FUNJcObNW27bQPPZef
ImbWnky9t6kqbl9eUDVrQ5hgPpsg2neZhtZcx+F6kVVc7lq3qh7imIohZrFcpg6mNtdlUu7AihHT
TVUG+bnPKhhk8kUXnX7WB5OgbqvDPF3UfIjGHwrHCgLB2s6aegHF9Qff7r4UFI5uMP0sctZoy3WP
65et35mZcO8jCtSF5pADfegt0GOVDn10Dl3rlGQ+nU+9+FIzltoBCnrQZyKKAiMGlQvL1RORuMl6
H8/8AOUhex4oKu+1OOnXVKmJ9KnjJ9dK19oceGe+NRw0NvWkgLS3jZdSUk5gxrlydk5Wyq//4I5p
DcSU0Bx138C6/OJPtnlgoHAu0xBidsu7z6zkwXOG4KVMim1ZTR8IVhtgNRsI/SZAgl7UlKTaJgV2
hfRBaGQsFSPKDIHjQlQzpp6BPKc2CFaY6cCfh/VdX7aXVIO7FSU8nk6MaWM9CJgW1fuhrY1VUCBU
pTYxdCn+2XIe1mE1mqQrwCFycrfcBu788qqnonT9R1L8q/CqxdISd9UXcFJE/ejPZeFvtXSwwP63
tISrPDOOUcWcsnItco2+eXP2DWG9B/80wI7WG7Z3VNuEdgOdj6PDVXDR/FWJYYlFxvAvHw6WlutV
bDG4ZLRMQ/TkGcVOVITA9M5nN63lqiUCxdlAS9nmU5Hu+zrHFbscsGiNZiQg3E0mAB1NtlbqH7Xo
E7qf04+IObiJRZzB2jnIZHzINMKcnDtZ0a2Rcf9Q4FSGQeYdodhkq6zKv045lEXNbD1Oe6kdyU9p
c18y09S8jZsu2HMnGrYh/pLHoIZRgP6J1N0hfHAXKWf+FLv9S6N7ABIXVZ2+9IzH0L8ZG0CVk5jX
Jjl4g/skG9oqfu991DFxPvskWDzPLnJrCLvYiA4oBkmcMr2JhN64XtsucNq0rODqACiu++xIpKW+
D/HI88VJKhlTcZitADXS3OUGRk6NOG1kwxRXraeRC1dVpUe/nH/wZbtcsjX7gI0GwLaRoN6spk/G
0PmXIZrNXQZDh4kiUNKZu3HTlswAJ2vdlx5l3YzKiszC8s5O2luvLAn4AbTicyavNb3wOQpLmDli
TiLa0/Dm9JOTw+IJCooNQdwW65Z+2TnNiotJKvuHCjjr1mWMcMi6sH/wiaNb2g/d9zEFMjl30Nw7
68l1o3LHT6DYB1FUfCiL4FQUifaV9NFqZXmiv4x5lF24RTNRwjNbMRj/GlbUeCQ5Y+5ofe7D6AHJ
rfsTa+a6hyZrcI25ywKzPxc4b24afdrXVut8ywug5VaHSdPVKaTjYHn0Rxo6vaTIy4QaDCBGu4Oh
DRjectz82HNnqAtcOiYEM9xbOnCBFCbLagDPWo87Shw08AvwIwjInUtYA6emmCDWmiO1s9to4Xpq
yXhisv/LRGHGhNI54CoHkeoWd6noxTPFNnR6iMqy3J9ONjO4ySyjp6YLyMphCwQbaQl55166/2Pv
vJocVdMt/Vcm5nrowJuJmBuEvElvb4jMqiy89/z6efhy91F1dfeZc+4n9g4KkIRICdDH+671LFVT
XKispOHoHWbWKX8MuUdYxR13wUENTzu2+2Kryy0GuinGylxId2NwnmKDJKIaZpAskVNmN9PeeM9H
8EZQ8pVxBAlpyOqx1MissRxF3w8xqJC67K3zUGdnO86jE0zLlPbgeKQ7Wey5Zp57Je7u1Mz8SAD6
wP7NvIKK720sE5OmhvxIKeMSNN/ddw0/xk0g23je5p9NlfU7nHuAJimuopcOc4RINHBrOAtxjdfO
GqPmDKNz8OIBobYEXnpIcEZD1XgLw5Yh+lArF1GWcgxtS9vIvFfkj0rTsRUXBT9hrf1qlknphWWo
ETgz42Ivy02nwgb1x5quZzA/R1OV79RpeODbmhY3NvdAST8Dq+jIXbEJ0XDwHWyTQJ43CgcYl4iU
1BTwuwnVYZx7oJm1+sVpMb/3tJGqSe6OfdqSuV4ZROa9WV12kxtNfRfOoApzM2jPUgZ9SOcnrR6a
cWtMb5MzXJzcIVI9IcCEj/cwRfkr+WjDES/wMVZj85JPw0uAIw4uuH+yQmyd2mASUTXSskkm88Yp
YYInKqDNOWhuSF7n0KJjow8dJr6iCo9t1N3PJmQo2/hZaSMYJgj4QyAx2I4JJ2i0fLlTb6lMSjbj
42zdDZq1NU2D0J+h/SEPU3hE5wF7qh+LHX78uo22WTF257Ai1Cklamgtzeehso2tRsSVJ5cleaJL
5aDJiHH22woAQoB50RryfZ8AB41s/GZTwseh6/olymzrrX6CAJsZfnszqT1ipT55CEY1usCTUI9J
q3hmpctrZEEG6suywJW6UhzuIh1VNXfSQq+cuPEMKegNXSdv54bbf0rF5QtXe0bhckzUQZy/t/N+
iqJDh2/nYkr0mhkkEY5FRjwZNgEjIYvO023YcDnU6lY6xbXERtXgdjAoBoz1fLZ1n/QPPI7IkLhL
DOhKrMyZz4+BrXkMC1AmXeE8QSIlkUStfWI0cxKPiWXkwsOLgCrApO+cno5KrB5HP/7qtdTcwH4m
66u7xxLXvfaT/Nq1/MJaOf71UOEr1lNdgd4wh1DWwWSG9OdRd013Smxq2wLRIvgCub+YgCpK0r38
uNVPc1ASrzoWz7oShydS2xYGlOoAwPA1IEdNwEEoJXc2m/Aie5whgsb+VsbOMwcwdqxdxP3/sWlD
4micyTwWjBn9lsJR0qvtljvc6mygEzqMIVVTo1DOUWg+y5negSPQnmlVSBTPi6oBkcDQQqlp+Kp2
Q31J5ehTbRK8nGkgxwxuyRJWKrU0TRIKJ75C9tJyc7ookUs96bd6NJ0UBhQnbZlEKlfkOujId2BE
WMqkBpA+Xh0ik2ZzGSmPA2nNMP8BpknVkUpqdoRIrKyaQfqV+nDMms4vHzXABjcSaCjDfhNQigaA
3eNM0b8dkrdI7tuzlSoQBjp/Zw0QwkFd+Qc+Edhq3Ce2U2lcqmqmn4c5HllZlh2zVM+OIfbQVV5D
hayUKj+OEjiKnHAYKWbIF8oLQ8kwMWCrQfRlxlUKzcLQD6ac2iToPeMZonOgxGhnrQTsi8kPO+VW
ldk6DeZDlJRE41CycM2GCwY7OB7yhq4AYH9YFH1A0c+KMQSpUtDvY+pC9VD59a7smsrze2Mk8GNU
4e7w+zKrPjZdvS2HSwgGcBOnNOL7vH1SNQA8OZyjiY42LaY014ZzgAfX4ZKcNNZNXdXNTbtMxGUn
5QxGh5LsrPGGpiVj9aq184u1tKl1+GFnYyTawgh3dswVHtt0Sv9MSW7CZc6KAEgV3HTn7WDuAF7Q
G3V6r69T1vn52Sz65qTH6dZmGHus4YqggkzSfQjfLunDkC6rxR2oQ+BMnfIzqcvyWtJ9YnHzwDwP
LX5lPNbnZGwPTpNnR2cACl/JKWwUH6qVhhORYmxGbGwxf4SWFnCHnDkPCNLPeVvLb75GiF84mDkh
P8pt13Djn2Ud8Z98kERYVPlWrwuoH3L6PihqiKXWOZa5kS9dc+vZwczGeP9gyVrwWLcKBbtxOgYG
0rswtqCjavYPAPX1FqngsJZC9RjSN3rDpevNJm7hmiHpRSkD/6yPccBwuF/rFFAOPUM9xSqUz2So
cNhldA8YhOY21T/k6DW9TZXKzrbXVIhBVeM8xjiYHaJnB8aupzGlntADQlGUGkiGXNxQol8niVrC
VJa/jKADeJoXO99ppseS8jSlhceo1KLd0FJcEseDODLgs211hhzrEoyDp5IZuU8DeBoc3BzxTfKk
1+hEbcoZ2ybX6zv4yh5oHlh1GkifilIZfaj3PiSYSuF3w6UZX5+CWHmkAS57KY6Vdc+924bKFrd9
tDtXXdTck2mg7yv4fwtkInF7aJHPuWN8Sc3MqjQlPGRuiW3rGLXmszoDWecirBV0lSJ4Z1tjbH8M
yFLOWd3I8Piqghw8Opt1rErbTrKMM/bB57Ao2sdcdvRzqKnPSXVn0v9/MBMjenRqhQp1Hilw7Bxk
AovAVhe6V8Qbf2ltNWRNh6vEVSyi10RmFUXgfoyWn4Qodvaa7pASmCxWGjHJ8+EF8FbqjUgwdAdF
eWeVdO7lVP77bEJbez9MZ4rNBcAVJsaibHeW2y4xJwu1fdFSAOeUJ/xk8QrgkCUsjkYoFqvvedjv
mMtrLTaQKKR7YRcV4k0xcewIfaxZHZW2kveN1v1M2qxax8IPMyx6UiEvFXNKUiyB0+ZLbC2K8H4x
UHzPCnWqMINWFlejsDGgt+OwPADJK6HOMRGL14lhhdG6SujVCtOp2IDY4PemFg+qmKt1x5utoNhl
3IBhmkvSJWx1eBYPJmKd2EAiF+yS2IU/NpiUiLPAsj4LQ2lhDnwRUhz+5S0tFpdpEEpE1CDK8PJe
A5CQktci7Lr07oqDmLsu+qHEQJVY2z/Wi4//j3XXxevrNWEWuW45DQycZ7CuGdrzBYbXb1EsS1LJ
Vxk1wYGDX6ZxGeF+0bHApENIymZrZAgynGQ7DLZD6fBBPIH8UUdtyv1ojWVzFK5hsV1rzjk6xCw0
mb/8xGJOCe1mLcftD/FksUpMhAtZzDWO3WCELfbXzYn139ssRgp/eol+TmCKqeC1gKtM8gqWOTER
D3QRd+BQUvRVVD44ND/35G9Swe3NdC0c2imc+wPjIlcNtHQvvuZQHG7Xr5WYjn45qcSZNC5GMjHp
lzndhCNUzVG4loJhPFRlPh5UyvMU9Vi8TsS6LJy5M4QcGictwJo2zYq1+EOE1llMoH+SZ5TUI3IR
O38ieAGpE3oB0N35goeq3UXXBHFES+qNZRKRMEWU+xx5WtuZtYUJhWLLfsSzXLu0m7dxlo/8RJsb
0Cg/syh8UvL8XksowQ7jeqKV71I6l9w5UJAdTFsGaOrRBk4RKQkZaNzhubQOn9JIvcnU2N6oU/LT
drjfoRH+ZBa8YdYunUXOaSkvXuxJ2/d5o5OmEwbbRtPOsEe4VaoQ6gVQGqiCPquVcdOqcXAKdMyY
81JsjvyTn5jhwWIHXULjpuaTWhy9chqjLgIwgBp8M2wQTYYLQ2datz7VfziLVDehwaZphqglIVHJ
1M6+DmZP687j0hvuWuizZnwjWw4p5o2/olrXtxU90g58Y9O96Gl9S8VsC/hHkQMFeJv9ozReWpgY
q6J1MKglP7haezQB+XuCaBtLNnqtavpBKLJLQg5fN41Ze3JsNyiNJ3WwPiSZgJ8sXo0WNLeWPsvk
WFi4FPoFfoMTN5vo4IQqNwv8jEe4pkODjI2oI4RA8jGkUgM6B370XkVVyq0HtC5FHfcwywjtCoA1
cW/p+7eRTT8RfsU2zEEWWyXIT8fTUqJj6eZQkAGPsBkooOotEaHoUcC1FkqL1MEGv0l2r8Yn13An
Bmqg3+OzBXrXTOGmDFP6547yVphb4AVLQhZD/LImt7n376L2khMGsS4y8IlOB2OPcY3XggDlnjZt
sFcx/KIRSCaUrilbH7ENLKIKOqhOVVJVo7NTaw9Tqzor3wTIizbinhLVmb+9ccspQlEMKGhjQSke
a0dxYwPeU2nmz5ydv5TWa2fqpHFDg5sB/l4POLgURd35MynrjRZu5z5asljkT24gAHzsVaX2OLZj
j/EhdCgKXCNglPJlasm+KosInvswwb6SPRSS/hriE+lfmXI/WcZPH/I0oS1lQnh9Tbat29WyuvbV
bKKJkvnbetR3+kKJkxdenLyQ49qFIacuNDlAMRPWfAhz+cKaqxfqXLzw5/SFRDeCpMPNmB9h/qAG
WHh1syDXgbCbF5adWAVfBVrAoNzLC/HOGGHfNUDw1IWGR1iPtbcWQl68sPLmhZoXLPw8qQMjpi1M
PfqKCDrB7I2oi/fOQt4rFgYf4BtCyRYun74Q+nz+gmZh9ukLvS+E9lMsPD9pAoZGDWfeOAvtr1q4
fxptNCoTsADHhQpIiMYTPxT9o5i042FcCILE+0ULUTAGLVgtjEHgk8OjpYPQAYbAT+H8lUYY59Vo
iG4jTbJxGW+00le5VqXOzrJIl/EbiUTM0DqEunYqaMzavdEfq9mgR9CSKpJZ91qrWfejEm2mdO5v
cZ08VHn9A5Oow0MTtepJy29Mva25UVeGva0kcJH8GrFNoRC1kxE7ljn1ttAboja4s+uLvD0i/P5g
vJNsYsqI1P3GiOGiPpys+DkrY1Ic86Fe+ySo+urwiNCD/NiewB/Fdhg6lQwLU/lcmbZ+NtRJB7SA
XHFE17AxAUByJsdgiuBkU/a3VlEQKidd0e+qHhiRZAbjmnIVOZ/SCwnN5llr7dOI7mo3z1XkZdlC
BKVs6tVRu6jVs5CAyfZrStUHlBXhQ0t5PvTb7MkcjtPcOBDeTK4ryUumTMPJd6byHEsQExfVTVVT
lSS4/BDM9a43efv/XFmsLFaKf9Df26iuLA0knaqYwOj/sFrMvRo7kaWVu0Sxk93Q0/RuM4JL0Qw+
2YgWH8asqYHRTRtjEXeMZhv9P3ZB/Se3Bw5pLqiyYihgYmRtkT7/+LiP8qD5P/9T+V+OH7YdBqpy
l0nInfxOvbGITPCkgdAOfsjeUpXxOYKAcuMUfXjRyXhx1AxCS0k2S1NpGcq4IDwuYlO5V0Ct28Fj
S3N5z+2qfFlUoKIa9Z9/cOoiuP7jgyNyW8Y9gQ5fR/X+j3uNmyHV4mLkg3Nac50air0Pev+iaIA9
EC/oW6OHOzL2yr43iQ7ntil5mzHc6gRTkAblN7rzMa5LxQ4/TVV+LijmUPwxvhCoGDrXL4bAVGNu
mwLUXEaQ0reD6sf4v4Ov4vZ7R393tyw+nn/a/yUnwLQdkz9DCM5/+9SnJsYzo5gFl7qcobsOdCtq
G/4Io6bJNsl7VBn5CslTv5lT67U3Iy4P+jkmbo4w50Jfo+0/DfanQTL4bjbtV2epgFRx+caZdxuP
ZbklX5CMgCyE8RfrF71Nu5X4Ev4/u+m/wG7SdFPlTPn3NrCn9iP83QL21wv+g9q0oJlkTj0ZN4nK
IXylNin632SuBQ7nI74cGE1XC5iKBUw1TdvE36LQDOBc/nv6xAJ0kmWNQ4kLio2s779DbaIAqP3j
AcqlwEGajqqa80t1zD8vCyQ0RGEx2dPZXFBGaRLg27QMGy/ldRboIfUVMbr/nv3zCRDytQzrwGZg
NAdz2ZpvI2pdtJKKdpujXwLF4Dz3JL5tukKHMVZFW37BbyFADTuEtSdI8sOBhoW9lpT514Kov4Un
gK1gmrAljUm8IazKBGc6U5EbA7w4tTptYyu4kDXRHYYwfuMO8jVUYosAgyGCH4H9MhnGrZp1FSJv
XGy4z6g+VWbi0Y0nDC8ajJnYR/5UClF5cSNm8ZPa84OY1bM57Y/2XNDv8mnKE7to/vWCaCkjfH8U
v21GvOq3T0k8S6yUTXsbNbOy7eKwJ6B0xrCqJJWJ0XSZ9ZE2b3Q9fDSWJbFKTATrCWYjda3/eOC6
Th9aboPEIymFuL9mdcF5Es8SD4mXXxfFuuvbMFDmhWL5n2av7/Sv3l2su243iEqDon897oFIYO0X
Xvllrl8mYt31gSahxnJdFHOBsVRfxOz1JdfNiJeIRe5twpVM/NbqXz1ZMUw4DH9u8XuteLkRWEuV
Z9k/Bn39XIXfO/vHPl3fT2zrj7cSiwwuCN9Q9d67vrYcF/aFWAaFpYIT7X1G8RMFhPwKBhp0LOTf
WCHB6TEzIC9BTYd2Kfd8P/HKCBJP+d7GH2ig6+JvD3/DfTqd+s33rHjWH5sTi//+YbEfv+1l0MJ1
DCkW0LATFvXF+pwsOyueWQUS4BtnIJeU2ittOrFcLN178aR4ebpYnKUwPgz3Yq1YIR4Si9Rh2YhY
Tpfni7nrK/NsWMpqyzbFSnvhFnTcgrt1KN0I0lurUJp2jZIexfesIMFdcXFjnhEDYzi0OhdakcEA
2OtxxHiDRKhGot/BfTf23Mk0B9/GM55jB7Jo9G+sFmIA6PhVKao3dgQ+5XtWWZhwBp8m6OSlnPM9
K9aGrXXUKcTDFeU5YiJeKJ53Xfxtk2KleFg88fo6sc5XE/IO4jzcVMFscznOis9+qsJFnYybBuGK
nBMnbpIWQLZFu7jdubItE00ggRDccGk3lxXLWJ88mhoMbocUcXDA6+mWb+7yWfaSqbrMUCoLI508
uoQUMpxszA6mcaozutrhAo+xl79JzF0nYl1uomEqVJSG0vJ5ANnMub2vYi7stfai04jhd0Ixd2Fd
AWUPqQj5S1koNZVqE83KY5SNZP/ZQSPDpfMfHdO4a2iicLvdtoc2gtkZDYz+xWJWV7RV+CvUvouB
WCfzAVQp9Y3IVlCR9jGM26V8KEAlVl0528Dp0C1Xw17png2t/9DsTlkAy9UxypHwOg1yOgdip5fJ
mg+ben7w6TKZZSfv6EE1B0eumoMhWX/NNXat7yy1WwlWib3Y/g0T7fe01GXThczXlIgSiL5g9roy
6lFqIRTZCNqRmHBfQrl1OaGuk3qSCPzL9IuQwYhJEtbN1sqVvUORl1hxhpxU1OgsIAA2a0QnElR0
xL1ZA5EraBqQt6QT1N0trZ7h+0DU/vFoFAeZWFelNfCiHqkZGtGjVBS0gpazoJw0/ubagYB0XRZz
ldrhcABzgc8C+LNk9eMhKa3lG9bIRM7zMF5HYjkkCQKZMvnZyaDCUdUt/EqN31XeJMPx6exBQu4y
UyT8nm2rHW41dR/OM/EplFqDmu5jQCqHGwSU1cPcOSRwFr8nVYcSB4YTVkKCeerGxppFXDDBmNQG
WzJ53XHWGs8K0Glh5FgTVlOOLqq8Ptop011DZ+FBzslT2DcP4zt+Ltr/NoGi+Wp+TnfSryLcBppX
ZVgUXQ7F5GdERfE26rdl8NpRZxs9kIVT97r+oZU4H1wdyFHoyeEazPdqbfXRWm3WRgB/1drl9irC
3yXfKsTD6j87/wNaNpuO65VGok2+TkevfR5Cr5YwwX7gEEQ+kqcHezwuGYrUB3MvRqVZvIbTPpu/
VHUdGwOcxEOEITjgLmglo1SghJCservfDPqTSVHG2Gsa6vIX68sEJWU8UTgpunWt7Or4XJjPobZd
gqARFKgUEVHvnfLwXMv7Ut7B1QZAzC0g/Ek4s9j2KBptyWGxVMltuOAAiVrsmRW2nr1krzRq+7+o
ebsW4c5D97qk+M5rtuiXN2HmZvkmhMTcnSb7Pk+3Q/dCaDgN6duy/Wn22/pgH63Eo6hp90TTH+IJ
NIiX04aUjJUNjqojeYnohnsrdalg+/Il6A+mjQZi5ds77WMIQOEWW7rlhGGqySlD5F9BbbyEmJx6
ekl0tx4j7XmG+3s7BdtJZYy6lQu3/aWmK/m1fralw0jwxy/kzwrjtRt83I0npTvfIEx5jTSrWFDQ
q/45Po4QiW8CctGe2nPkaTgmWpIzNoUG4ns/mftR25bhHpEavhyAH3N6DIozmgcl2hU+NOyTrX7G
M+NILpNUMOaT7JC3SkDEFqV4OB9q6zbpjnF06FGJ4z7BmUmd/BeWPb05k5Q5H0nU4vMG6i8HW+Cc
FDGlX9CyLYNUcjLiYvSFB3y5gbaGdq6TbVMejV+cs7rxM5ypmePQ8+z2oPwq6Bkme8SU2nJHuuJz
koii8olVpI1k7Sp7H0vrLFtpFfVljBer9r3ojnBGoxEnzYYmI6mdBiDk+Bx1FEuxCq0swubbHaUl
+VTeEw+j6I9OephlKr1es8/aHex8PDdWcUzn9UD1oz1Z5DtSBykpdKNaOc3J5K7H9/EprF1w2Egq
jLtW3Q+h5Pb9yWg3U7wZt/yZAZELZCx0hKfMRzN3la/43cSlRKN9aLaqjBnsfshOlrmRH1XJ06U3
OT9H1k30Sqdem7ck4iomI/BV9uZoh4ZTIdhmyi0xHq4c3c9j5s7EqHDW1vFejkpSjTxF3+hEUU8r
NFnDcFQDWoCur7h1cmBemRCYrbrOFeqWz5YeOmECsfLY2TdYdep4lwGon1bmzxJJwZPdroy1dkEo
TRWfsjXiBB9ULiAifTO8JYNrWltUAl2+KTOyOVfFKxVshH6UmzWTiG2PrTRkgkHTQcK5Uy4czNbZ
uWjHbJvvimYtEVnJdbNz3RbfKB8YDWFrxZ5EkqsV67594sYJS2l57F4N7ZXytJWu2113r/70tXWC
Q5P9mt3SxztkX7B7sU9E7tk4B8D6a66zCp7Kl8ZY6REdl2MK9GZNwbVQ6YatWhnIDx7H4dQPJ1Pe
hJ9ddEEZ2XV76SPl66parHbStokuRLvXqmtB6n/KX7JzdQhv9Edp3c7U6TazRVL3u6bdhBiOCvz5
GDMUWmZeTzJTCpUA8f659o9B5WblE9J/TEwWhpn0DhLDmKyyu2gJ+IGtCo/AnQjGunVeMj7/H8Uz
mWz6btzhon3IkauTLH83H2k/zMp6fHHoSE5bjBNDsiY/MONclrz4VUYrPK+jnJg5Z9ek/NYh0MQL
6ZEVLjEK5uw7ldKjQdNlfiS7bZruBm5Kmw+0aATLWz3yZFdDZ4GLtHfJtglqcjpcvXgAfvs4zQfb
Jud28XEdunRtmdu8ewjiX8P01utLQ3LGUPSSNSRwt2c1uOlp28ssyButpwK/Te17GZ1/tUv8k4lR
gStLhH7Ci6qPoTwp0rFJtnxCCKCx5yLXIUkIOSueagIVHdC+zCtu/9P+YC9vwtdIP7L15MgNTQhD
HS4K5dRH4n+3w31B1LfqzaRuobNHh8d9tqeBdCYG6VOBNbEN623SeY9y5ZorUldXWEM21opT/YcR
r8oXIsbN22SNS/9Oo96/iT1Cam5NAPrv/q6NVwTwWmuONGudYLn+ifoifg4eY6ABD9ZliNfsOfJN
MnlfcDD4/s5p3OBJv7V/lrvgHJy/6hdK5MYFdzMpa6jFJpJROGJZkNZ4GFzjvvHGlb/LVnymbrgi
In1j3P9wv8p196PZmN4eM6h6q11QM94SfSkzAHjCrMsZk7/EL7JGeJNbvxj3PTgV7NW6NyIfekQm
yL9heuapA06UHvCTR447EQW36Pl6lTbiBv9dS6iAvzIyl3iNgIwdj4Bni5CSHvvyeg/jPgt3aEqK
92Zb3kTrsXNleRs099wuFW4OpCeoN9M6OlCgX8GpgzFT65s+v8wHzVplivfpuDgAdrG6pg+jvGDc
9IZ3chC007QOdhaAxYv0Q34mIA7DRPMRcBpkh+LO2GV38lNwSM5ETIe5SwPQp8eBRfyp2Mbs1Ta6
s98k7gy54r5kyRoP4PxpsddoXNAfkRW2pyFHYAGdQMJQOGbxnEV3TeLCTrH42F+wBHGcsUJ+Uh5V
5HAP6nNzyb18098i8Azd/jY5mivN42DfdPSK+NBWxkk7NZf+llzp7Ts5FfNpPoFNIKxgFezo3J7w
WZ85vbOZk41FvFH148LR7N3NzABhyh94Br1Klzudk7EJ39o9TsHmg47xwT+8Nx/jKbvQXShce8vo
46Qe8hP0oXlDEMsqWUnr1ENa4hI3cfZXZOF5uVec042zUVfxbbsnUad8TC7lo/Qa3Y9e9xE/Om78
aLnyr+p5WJd7wy09M3Hbt+DFxMTgOY9olU2LSwD4D7JY3NpTNvVn+8KVjEOHTxglL3njDBADF209
1/Dhdr6vTzYI0n1ykXaGZ52Mx9IDvLZCTH5L83RjvUm8tvXCs1mv5je6oCu8DiuuUDJ+Qtd8k7Rd
saIZa75l/FXbYMugZJ8eORye40cSNn8lF3vbn6oPOikFla9X+ddrdonup7X/K3zLf2Y7mU+Ca4xx
NI7d2ZFWMzDvh/yho9Gz2nTv8lN0R1CIybXFJTOC6aP8lXs8UYZQ/qQQzec+Op/de6vyzSbH6i7b
2R/6U/02XbgQcoHUP+q3+Ie+Gi4xQtmH5Jgc1Sc6brfVnf6UrAHHufJWPTNdIZ/nDT7LZMXVZ9Os
cCmFrnGydrStD+HrctDtpBccGFzeyM7gCle968yeI1Iblz3J7pRdfsNP4qH64lgtntLc3c/HeNM8
zceAa0z7UiTr4syvU/Iljvv2Jb5BOsH/I2eRNx7JciI2neTd1jxoeIyKFaHf1Pc5n6OvdvbaFx7j
ZIo6z1SONvcofDS6y8syPiaJbqQ7fs6f8YPkr+KE2HpX6TdoInUyz8mhsDlNpE/5zHXZXBmbcS8B
tb/kt2jbd+N+5AuZLuPP+g3bc+NqG473/HFgSP4DV9m0Kp6lG2TWm2C3yADA7zS1Kz8P2muylffB
PtqPa36Le3Rua+0gnbUzjry1dZ99TQztGi90fiZklgduBoDJGW+TF/ygprMJ76Z7eWvdgNeY7pJz
fWRIYYwJ54r8VqwQlu3826/obuCjHlcZGT6zB54jOMQ30d38MooLoLhK4MfjogLTtHkqvgjD5KKC
Q+uz44VEZKH14PrBz+DncDa5EDzjo/PGvcKt2kd7QxbAJ7Q8CWHyPVZe+4O5+i18NU79jTkuez2j
d1uhaWtXBLLyvfcP1ov8VN9g0E3mbXa3jA/elc/qnV2MyeIwvOqrn04z+TBu/4k8nt2T8uVivMAg
EGWcGy5L0xoZQ+1Oh2n9ieIeVZw73msX2yMCjGsFSWHr+oZrKT+T73N2hkrRPKU3XPLSm+HM55rs
5FW1lo4dNsQbfEOcoQyBVsq7vE9r1zw5a3wdfP+k6q7KdeXlO/qnnrl1blBUXIpdC2r4MXipN8gb
qFchDeHkDXafoVeujS1KYH833pknZND84MU37PdYrRUukjh6NtyNvVT84nxaP+e3dlgZP5U348bm
tzveOJf8pTya+/a4pKTeq/F6AGkWr/lJU28ZDlKH4aB9Gncal+d6P6xqTzoqD/a22jJCZcvbW9sz
aLW5wxdeqOo9OPTHYovb46vnOrHLds0KP9su3sQP0V1yZxzzzXC/qdWV8qJyCCQuYTnqU8+Zecc5
6z9TW+QL1L+0yMujtfw8fUwf5W39mNxnl/aUcxW0fjg34aP1oNzUtP/3/oH4tQsWtzVah7fP2JPu
x2PP6aztlv9MIoqgbRDO+6x+pHidSV9zh3RXNS76HelVTuFGuAlDqJUUua92eOaXRn5u/JPdbhgX
H8iXX0dbYiXKPfcLd/FGuTDM5KjF5IaLDo+zW2CzfQwO+t6ZvRzwKVQa60smJdQOsDtPfItz61mP
7aPjeMHB5DgiFPWxuHde2IlPIopIEYr7DW58Cqk9AytTtbRFBMTIa6nCSUshshgAnorJ97oG74KN
XF8UneylbyDmUDnR01kKUd/VKFvpNsUQ33EXQtVJX3j5YiIqUddFMReQLwZzTdNXogol9seW00MX
OqU3WMpDMszjPgwGt/KHck/kwEppG0gwQLTyPjo20ntPMUeZlyZnv8bQEO0muQgONmf1svuRNOwU
Kyl24AhvVGryW6HCFhNuXUwsNftgAUoLg5yYaxqNhihGQXWkwdDES1VfWbSbFICgJovZpAX1QzAR
l8sl+yFHAKBGNhVM+ymw4abNgUaFBPlXMVfkJeQaN7zz4ocBSHWL/UfZRCYVB2VZNS7g+BCRl9dO
yafSmlRfVNmNQ0bU5RjQoBrHZVCercYkPU+lyTBIILAFDVuO5QWmhiIVmVuEWb+4qBo2ERP0ETXa
XR3UKRdO9kkLCIE1ipexB4ndJVOG+XzBHQtxqpjtRiBfRUTDPRMlXVHjFXVdMWeJZt1QVcfMD7Jt
rJGWIibTos5ToZZ+L4p1pdRFuxqMU5BjQnY7ZagPbQV/pF8mYlFM5JLCVT9wBybqoGJSYgZQ12IW
9dVd22X9RtRlv2u16gJvVauIKTpJaQe0fvFAI7Acl8owPtu/5gwsVN/rxAN/LIrniZclQodJA/9d
sQsK3c1XIjdf8miv6K1yAUjgOkt4Xd1WAejVqthWahBnC2sXR8tfIuFK0cZtXMwXJNRDF8Se2qE3
rXSq4uXSlRobOntiLrEdUkZIuozn8Ra9UK4sHnDietH29UdF6266qlY2iBcrLI5oWCuq6tRIzWdL
tbv995J4gNgey4sCava/rRSv+14Ws/0IBsEqj9pMzdXggv+fcY7FY4KbLIi310UxJyYVoRgjNsft
Fa8s1n/TkrVu0fJeHzKH/M7urBafuLVI1yLS5CfZOEcOXVByiyfgM1Q2/VE3+XhRQvsLb1vSe3Xt
KONbkRoIhxx9f31MzAkosC1g3OIFmgiMEA+JSSVCJvQmRVRZ4qcSTxIvonrdznCN/k76/sZ2f2/q
uvZ7WbxAvFRsNLYSfobF7HV7388UK68vv77me/N/Pn00ghxzdf/wx0vEGw5WXa8GoPsErfFZ/LHp
P/fst+V/uWfXt66MJEVnGNN5Xty/4q1/2/vf/rrvWfHKb+C5mP3tnb5nxdrvP5CEXBwvKVVbsVLs
yR87fn1AvPM34lms/O2dr5/HH3+MeOI/7cH1LeZ3ZGSLg+StWTp5QgAvknfE5I91fyz+q6f8lrV0
3YwimlbXp4u561uJzRaVyR3Y9TnXh//Vuj/fRmzij81+P8fS5vuWfttGxDzZIpEiiKdiWzXxt5Bf
IKL/CIESi5bocF6p0rboooqnf88KH0BBrUm1jW77rzYhniEm182Ixd/25t++7o8d+7ebEc+7vpPY
3nXduHTB/r/+6L+OoTYV1D//Xn90oU0b/o/VR12kUf7xuxJJ1cRL/w6jNv6mG6pp6TYdYOyaC872
Lxi1rZMEp5g4thTd1G1dAzv7F4xaM/8GIx3EgWHLmsrLeNXflUja33gqQk4VCb2s4AL+7yiRNEVd
OL+/S/3QOTHmcSzDVG1F1qxFqfSbVM5KRn4O0ybeRbKhb/8vY+exHLeydtknQkQCSACJaQHlaYtW
nCBk4W3CP30v8HbcP6LjH/TgKKQjSiJZqMzP7L22OzdvjkKHLrJxXzXW8JzZXvIcZxOgAbM4ih5t
ut0I+1YNZbPLy3W4OBAf8qlyb0gA4PJqq2KnbFR304LnaVql88TwUsXN+OQOlDyA1V7AKtGMpSwH
9OZjtbt738yDPBXrVzRUDKL8CYROXzXXnMgxMiY11LLU9J5bf/WDxQFX4DHZzNlABIsZ2TcFhfTQ
W6Z1derUv6LGHw4maXihlRBB2cysg+pFz79737hPlGnwmbvFVVZucVrnqNzQINOn6LowIrfxR6pA
u7TgDpsORS5hNvXHsljzrk08IGEFdVMZD28zWR7Ik1C0Dv3av+mSQX+9WWAbRavgCjN5wwIYlg5D
4XLFazrXzFeelyiR51G1P33PZ6uIR9Ns5+JQpo66y9yVInwwAFTtm7o3H2xiJX3IRcyhk7Bdy/HO
B1+i8uWqIy5uvlnvou/Ii3ftc+avr7Vb2nvDIezYdeVfg5a/rvnnhF7BMKy0neQC0i+wnsZAjvBg
ugH98vee9TJ5FlpgWR4qYeqDITXQuPou04P/Lq7ZsyD/+Ske5s9oKqdDOdNQLGUG+LEb6pPPYiIe
D3oCxeOTUDCjDH2S83j7ZsSWQzbv3LJIjj5fguXeGQpoXZO3+75G0o4NkQlKr6yL9qjUB9ll7xGY
SBBq0H1VR1pma9ZIy/7wPmKsnpVs/xcXT7MfFdQu9qvOjYjBviYOKNGPyiotBGZRg9R8RLjuWPOx
sfr54PDiHHo/gSKwjAfo0925mFsm0lmOJLhc2KWTj3rqc7g7RuMkVxNLba3Fr8aAsrDErf0syB0a
I/v8Dbh1Bh+nEX9pUERE9vbCjS+2xeJY4ZcIUbcbByPK/GPvgpLNRt9+gkKgYGeUmvif4quzRX7X
bD8AjLhGOXvxZNNDiLzguUdtRVrjpYyQKHj+DZmqda/S2boHLF+GrIDzMJXZS542h5Qn66KiRYVT
tlwwcWebnp0BoHKfZ3vBJpAQq+tqSBBdyc6TTwPTkUgJe201W+xvtkEMG680PO9C9iovP3wko069
MFkBVvf18l4trPBGvuVY/Nb2mEXba0qnmUUky1mlXe/she7LG5q92WTD7nWaq+E6d8kv+rvi3LXY
VBy3DyqVFWEtoGup1jiulHOnZb1NaX9tYQo9eaIkNMrcvvzFgmdkY7WfjZYhnlT9sd8e1iZCpl0D
Swy12eR77PQK42n+IRLZPfksv9w4v6QRph8rVu+JEbHqZLWv9eamdOP6s6zNo9dpwH+cwPe8dz6c
Pga3pUlGN4v1eZ2t5Sw84tu7lFDdqEkONjinfVLVEIEG3ExDD4IhyxJvN4iRPfBSqDAqct5okmOi
qxtw6kCkH+w0be8z/CBZV31JSSp0reoMvGKg5zfDZ9kn0+G+tjKTIQQwEZ9ZjyHsHjdcii/IX9+r
uWoePVkHngmNUU8zfKzV/1Q+oIK18kqcKeUPk+zH2pURqzej/pHCL1yEdxhau7mPyRh/cP15vuEd
L4PCaxLUVau7axW7DRgkXuBWjhtIoxwee6+znmUuHi3I649q8p7XFepAV684H2J3fGgZvIAMZRo4
JuwdnHPcsBJi/Y/pq1F7BvJjlp3xNzk0tXl6ppvGD4MOlITqFOZ2svkeLSM7ZY3xy8nq6SWLrEf6
mINMsEq5ghljVnT1nnuovnPh01XL8CEWTn7zr/AS67Hh6d8nIhUPerOYVVsoVTyPAyKj1QriAZx5
OkromJrhduv9JOnbf7ejJXqQnXnpckYXcxPB48yMfjdl5XznloZ1oOvy0QZkaFbF/LQmqv5C4CEf
Pdt4g8p8LTt3eKu9vbYI5t6ZngotgJEH0Q//shR5kyGsgbVHDYmgQkYB9C09lblcrq3KP4vUfMEy
bFxVlITkp+Sv3fIbieLjkFjqLTOMz9Ibrk3jZeG62c9ya9I7KxmswAJ7igAAvg6Hd/dgJagwFnaA
QFS/VohSi8tHjpgyDgNCK+TtaADieNEMKvqUfdyah33kd/BpcOLaf+I68d/buHVOq4gxbhUNsw6V
vGRLbgXTwtpE5O2x6vgPTM19mdhhOdtRaDb+eJXaSk44wj+jxGmDKS+ReOXJiN5lLRmtGNlxjBrA
a/iMj25infTq1K9DMdhBpcv5+A2WVvZ4EqbnHbzOY/k+OuLOb+FLQPhVR7W6094DAnOOKzGFKpHs
9ZcqhrmNTRkP7pdlipD8DOttMuuZHHjzCXN4zNrNdW4knct4mg5ubWJVjEy4VI7FMLYECGkBCQvx
QP2zluUnMmTzfTGvYqz896WYbhRGPxk5VAGsOR/NjH6LRz/BFikGfbe2xr7J2cbKZbrUxvTZ6Ith
2miB2qYOtL9x1qV5/c9F4i3ZGZYvt2LmkTXXIlDqNHciZGGLGgDSR961rCalLqFFM2perZ9WK5zn
HG8QE+fWvrNyOz1kLTd1IpmfS10xpuoHdudmUr/WaUZWm+JaH6yOIO0adkxh6/raWTZk4TI2WbIs
F4F+7sTbnS3l9NstbkTRgdMHx3HsTYV0s83NW17EodeP/tVu6yPaX/+iHcZQnv0YD1LcIOjMuomv
0kwv3UIYVQMbhmR5aJlzxD4jcTXriUY/az/CaBtFd4TOD0FCIvpRgx25I//24iKRC7IG7x1zwr/t
2lIVABcEg/zcljzZAMDnWyyGl14bzmtn9ruid0UAjlUcVB8fDaI67srsq7BJBVH98qcTTo3OJcJr
ial+o6jez2uK3kMTdbBz8pjcIYFGYVQFVsqcRXoel19E/eAYZaTcTDG6wtwSD2nBs183XXWCFywO
vNI2WJcfyo81R2M96L3dGzG6lswMVrXhodTwOLpwYVSGjWmB8RJNqHN158hQqlbtutFK7lyn/jtA
smYsaRLZ3iNKlrI660l1TzBUPqY62ehyL71n1C+k7lpw8nFwu5BZbzhkzYNo2xy9w1B9ju1+mDna
jPXJdPLfXkbZIS0d4ub27hV1YQjDeBMsYY30/B+VcwOdPz2i5v/pyGQ4lutJqFYHwsz0M7YHjIpI
Y1VRHOAZmneCfaYsqmsxLv9sx07u0BrjxotXLgUvtQMfhD07lzK/9pi9hjRa9pXZJFRrWf9UUmrN
csIgnA1P1KzlXcl3EagHmBUp4+KUkAOMIi5ZdqMdm4fCc99LC8kEycDiVNY4ACwvd3bgGPprjg18
tMFQyqKOT3gi3qQe0LNY0atndOmpb0V6dLLpkdQPCoJuheQ4YKDtec/joQ5cy3jNsPFFqvv02oa/
IWzGrH1sZMVYd3r2rbTFuXsx8WGdRC6j0DcXcXGsCwgE86HNXDOkkFnDrgMSFaFeupWyeU+kv8sH
pzmrseTubNZbblbokpLlvk479sEz80kgpYOdmmc9S/tsoEzzXTWGtkER3k0IgEY06YekqP5UFVdu
ZNjpXV4t+PWXpt4hVZYPvRoHbjt3PdJ1IcE17JY2wwB/iAUiyLYbRUPLLuEHn7+LIT5fDKOzQj3U
vOh0aLYuwHoEh8PicvXvvBwj4FAw7u6s5sWbERykZpod2qR4hiyR3fP7CH8V1KGcLAni1sogdWBV
m9No7yq5oFnYirLJm0gQT0CDR67V7po+869iKr8wsyG6MKrirh2yFpc1Ah3PSPM7Z6ogBBKC4XtL
Q4JWu+x9Yn5Owwxo2h3B97Yx/9RcOC+dDXbcreETCG7LPUGvezZQ9XSzffKHOo/uafvNdFQJn1az
W8tmgQBg7EFWlvh0Dd67HMcIcftzHfvk1IzNwBYk8w+Dg7I1tdqCqhJlpE3hO6TU1OigA5WW9Qni
GjhhqEpHwBcnr1f3ld+RbumzbDXFiIMaDm09sDqhwnLoA3auwzJLzv881ahQ4xQOiz7/LS3BG9Ju
RpRj8OKzPDFQ2Lo6iJHBhtNKsI/vI+PkuseYDtWu8MezFS+soXVvPZCGgYAQhlV0sg2LRyCBl1rE
2WeWqxhrp8JxvR0DvHR7Xbxnbrs+6tVCYriq7ty3ebAmcUYHNU0ntzNlaFnxg89W5dVsqk8fPVy6
zaxQeY/sajjro2VOrnKeX0qB4rPuBRtHMHI0V9x0Mw2LKDb47pASP8LGGQppfXA8RASDD7zbe2lc
UkmsBptHkw8lFziLs9GNuqNnGOOxyJYPP2vNBxBK4Ah1NJHUyWPZkWxlbrj0Ms/vm6X5SBPf5fED
G6YqO4Uls/zQ5Yiyc8sDyerIPSg9YwFfI17QNP8cfCURerlpyKJBH0bl3juWgeR/YmuPtNk7FG7G
sm/Or+SJt2ezZZ+qunE/A5sM6pjdepUWxmmOI3LnW83yeKwBzuvwu+FO1cLCvy9fliXnOz5umkwE
O2OGiDqJx9+L0/ByF7BZWVbc9TSfQaJJAPHLVp2GzTYoJt5qaSkGglqM+NC1HpupHEVWDukzrJPS
PpCZo4OkQy+rm+okTbRqqQfiM28sCjvTvc/NtL43JMI2j2pFpmj4TDlAE9LO7xTddCTaek9+gAVI
p2cNDLcQCkGSc933nNuHSEJbdZbfej339J2nVc/+fTPmQASryr9vI+PczLk+dXNmh98keoz8Lq/h
gkm30bTlPYdwo1nGWWt0P0fjF50rH1CM0WVVPZqD0T03ltM/dfUTnO0jt3j/GHEfHSWjHJTDfF8Y
Wh0HG8xx4d+tEwz9HiM3+Xp9cRBdboYC23mIfu6vylYznNuZUIGGJixb1F1hGearC432LoXceUy9
BskPvSm3R3VLou5sO1b/iKcGsVSPu8NVeegrdMZd9QAtTt7BOyjOaRXpNvAqeAamBwhT40Demz6X
X62JiiwjoDOGLIhI0CU0BKcyH0TfHMhMCvsyid7ZMx4H0eSHOIOcadpUO6TOg5ZH6+Sju8ob9t22
0R+JyQAHUMRir9K1CYjkYKNtW4SQbFfg3FkCq3P25nb9fNcANhyX/LQu3dNS9gsgrSmAtqVfia8o
td0HXuI79/Qdx6yv1FM/ixvcu22e8w7Xyd4JHIuksEQ1NVHJoQoyDUhX3n7UbMHNCJvwQHB6GznD
vtYT50tnjQhjsksJjv1srOrZxJnwVKuvURMqIqb6qTFBf2pStKBpO+isXXUmWiDoBnmVa2WcFsh8
5P648yFvGFJ50vB5G6fnxbyHLpbcp/n0WfSGfiehmoFB9as3jPRFFulnlG1Asij5+r6xMlwJkSYN
xYQWdqhX421kELOabveS5JwvdmeTnIXMIxn68cghZ505VijZn+24LxDI20m4eESTkUdBWFUPALA8
luloPU5CTkGtUQzXPOQ9hAnINm6tT4TekaAEDIVGRJx8g4eau/rB2r7a2bDB51WSFJtsIkYu8dpz
uhy9mXovnszlNEXACWRMOddmFrMmM/7nrt7yBKjiJGxD32ZKQGu5lc7Q/MhwFas+Y3Zk5/FBzQWz
KVlfnSr7l8lO3DuJs3dK+HKSEe85M8km92fYcr0WyYO7B1uhzu28bFyQAKLIEcSncdbpml/T2a4C
qAv9IZ5b7x7yo3Fq1fBS4/lGiJyjFi+7E8bX6jgmfsQQMatDuSTpfTE51rGBFrSLl3kJ/FnKX8OI
KEaeG2fSn6b2d9JkqrnjJH+EGpKciiyixNceGHXDvxf1HzX3x3lul6DTPREcwsfkyXdLMZ8JKPbQ
2HC7PWnoFGLNUxAndDNUNtNT+6XkWh8mu2tDHEg4S6P6riwN55YkSZhp8ZGMvf0VG59RZAzX1HaI
aHGjM/qK+Jqp4sIXMz26WoLLsLqjzJTA5MA5zy1uhIZhMIwpxbOROWiFwdU+TOZGgZuY5sLUfKmG
9uhDNOXUbGYi0Xhm621Ya0/65qQdw0zFUhorl7dfM6sKallxWIjqXefPMwBuRinub8tOoMQbEEyl
RA8+TK+gE71HOZ2JQXLufO5ly5yik6PnMtDuQmvjy2q3ugYBHuWc7UuloiOD8y243eMfyQpUDBH5
2SRJzAEOOHbyhG3sqmGJD1UeoVocp2hn9To+OM1o7r4nFiN4L8gcXnk0UrbuDPT7/Rgb5aHtuvwA
6No/erzVVwJuGAIlT7Wx3Gqbbrxw5cMwD+M7u/cVPkv3MEn1eyRO/iXPTP+lkUwIZmYTSj5N4CCI
EAOgzcgZwV3png1A/4GhovYlQSxqUNzdT3H+QSCXxmVnpgHuL/+Z+UhQz8jyEKCU55laj7E+whuI
LESOTPihEGkvJtkLBoCIXdqW8O2sHxZT8102uPuh6NMP12tOKu/eW+f3OK7TNuFQIcmY/1y4xows
GX+omMo5mf2z5+btpW7aByhlFLa6Kp6zuX5xgY8cqb7mc7HIB0qd+ByLPDn5CeLpBBw17GQkaUVt
MXFtLRfmkeXjDzAvJDt0zII7VrIjFn+E4J3yKuoj7orMYhcB+PbX2KTQMhoUSMRiPs0lsZjKqH4q
AzzamsfHFFkPNw4UQoMj2drEPP1MoFOBngqCeXF20cq3sTcds9h78DYX29gF84BwWWeMjfPiZgAZ
sXN/xpfMD+LPTHa5LvPlZG3ssD51XgQjlEMfRV9Gu8VY1ByTA5Jhivs1wHw2Hgw+yKgycVFDclpK
JYKunQgVwe5GBWLjReqGi6dlGyjYeYHWRn1yAHy7PdeXp4HGw5+ySEDyqfxd9BUxVfWcqIOT+Qtj
I5TPdj1dhjieLjN8KsW3jdltl+88oP60FUBlHOO4WeZEDLJSAHbVgwuZa0UuGlk0vAUWSAP44/77
88xHd+Xrdeixix77D4oiw6/fvKG+z2RsBnPrhsWo5hMlNYdrjbDaTJ06jAUJSb+/KdmuRhKSLbCQ
yoWYyM0k+P1DTLme1544Ly3DwWnK9b6EVNSQUO6M+UfdFX+auk45i2JMSlC6qpTW0XaKf149rPsh
HpCASXQjeVch4e1ztIKLd5zm9jcsam5RxKJGDjnV/7FGn9/KL2v15KmGyvNtUPQ2l2KcL9hWksUK
vx2KwlDgncsZFvd/9V6MfJGksn8JDX8ZL8Tk5cdoGO9yK0MyM1vTvk6mX33id4fYyl8AN5oB5Z7e
kVDBXgJOsRQqiLHn0jSMdIQwSNBU5bdqAYrlppUT6lTs3MG9MB2sDyPP+2UtSwxg+KMode2N5V4t
+5wmazdb+bQnUKY+GJX/C8zOn1qux77xXtes+BsJ44AXNmZ5wyKDW5KoO/+8GIm+mHacHKxEvEfC
G+GNgelaxuXLAVi7IxKDKrA46tl40rMyz0szITsHPxUkpXFZBIL6KJ6RAS28EG31Jjb74CCwO3zr
v9T8xJPLFVg799/aN1dm5UHq6FpPJIKaWbMemU/w8MTx+4gm5q1eeywEuXdyOATOXgsZIYb3f1ib
5c0vbDv83pGsuu6u+GP5tx7uzHQh0lEN+Q9V94TyUX04ngZ4aTqviTFb4JS8zeK7vFvT7O5F2hu7
WTmAxVR8zI2JM3uI5efiYj00AdmYkQztje7HxGoRQcP6hF4GabpMkD7rstkSA2Y4xHVs71rm9Js6
bNp+WHTTHWg1b/95Li2IngtzRtBe7ptMx/tu8V5L/4/Tv3dpcjOWJMIV2P4Eaj0xufCR/FXuoyqF
E6xD/m8WZGn5UBhdAx274Qs0eFJtMQ/YB3XvkhIeQbGqpX1qKs+6GPzhxMLEJvWWe1j13nYZBzag
utPEQ4l5jRniwcU76v6mTAFpsfe1NnEyybupkLfNsVtsfAYD9Iuymi+Rjrx5q+uYUwC7L7N+WmPi
0HyTo8AjfYdxwyfxGR/6t0oeStMd9kZ0JzQY0HHYmmrrrRP6RXruxZgYyyzjrVHDBtmD7IXlJmIW
5A5DKEwAc5D133IEEJGh3hI+9OIl5n6ys/z0Ld2bo2Y6TasRlDMY89becmWHS5lYfIvdCu6ZHtgI
DVS8KxOytoVkxkSbJXPg9qneQYLpaQdbc1NkL/WzymcT87Mbl6FjlX5Iwyp2ZQ5DLo6Z3SU50/f4
llst04jKhMKh8weJYBmjzrikLzHjJ8oXELo+105sT2uY2COr49UX20hDkEcCE2xxy70e5j/Z5lGu
Tk3Shwr1GOcPQW1Q7UIcwuW5WyWmbgePNQ2R6fbTyV6gKiaxPP2P9FRk8jK0zcwUzTJOnmEHMRlI
AL+r0zht4SJtS5tk+3/KxAB+H6/UzKUFDctj9MV8IDDcjKbS9+9T1/ukIMYUQC7Ft8p1+LZaz455
iruYTB8T23IRgf92+fNmptLAWTbfXiQy8LZDvNeEbVIpTRKiZ1se1kXcjRGcZOpJZnjgrWO7vqxb
fF/ZUlbPpKXBHpk/StMfD+QKvDfbH4s2q7pqeXW08UyFgCewiB4F58/3dff9Q7Od7TLFoZk56qkV
yXW2Er6+CN9Ut+EvCcR9aR2QQHFkUxCD9g1Hgu0461p6FYu+sBgvNRvq7bMFGIRHKF55a1clOQw0
qKCkyl09xA9C8Ff48aWRw2PTE7Pn5rzR83r5qaZmH6fs0fqqo2nebuntM//+2VT8HNMI353GsAx8
5ZMFZh2Iqnyfn+0K8jY6tKYh23Wh8G0oZxjPqiiwNp9X2wUN2T8ZADLuq2nf9e3NrzMJahuOsiMG
lgCmCdS49O792ZyDMRs/LK/8OcQI89NlQrQJUoIez5J0yPav/3js977N8WxXLNUg2IQG5el/zN6R
N1bnbsIBQPTKEXHqu+NwZ3CcYwSKILwT59IBcZZo0JtW7gulssApsI8UfsTVVRD2R+aYD9PZ+tdK
Qhwc5pgYxI/f9zYDLFyJ+qctjFeZzo/J9qQoG1Nh7J5aU940Opyjp70oaPp8ZVrGFsEbl8dBFzMw
7MMsXJaTjXuUdvu+jFnM49095P18tZkIQfZP9ovdyZvdkZaTNRg4Sne+45VE5uxPr/E4PVLZPtOt
qVA5XQeTDSerTKt/jskBQa8c+mLD267Fh+Kd1A7k6EVEBRDOd+o/crhv51UvXlBNxHG48Ugonfir
gSYQ/0OGLidddEyhd+6nKHrpaAGhY+rukYloF6W0LFqdIqvC4lE082Ua5mNRoPz0tsGc7dXxIX9t
M2MIqiR55pyIGCsyxnDYbCOhNRuTk9GM9XnowFhqDJRZ76kdw9vyqS4Fzm/XOHZ2Gx2dXBen2Ey9
gIndxtE2DkPpiLNQ+gCyjHFBqX6kgDXOwqSI8ZbHkZXItUsV0wQUN0M6PfYxIgAKk6IbfkZZ9Uvw
Eu9ctSz4Qgcdot8gj2psvyrX+jKyoLB75yoaG/dD9qsykbDUS49aQBno9J18U4yY+IborAOyh/Bk
3mprOtPxmNySu8wXI/mZtrXnfsTElM/Glmw3koZjv/ukdJ7M4Y8wjZM2rQgNPFoYYJVwI52nDOxF
2BN9cjRLD/NtixmMhe1JL8MpHyPzMjl/oxocXCLjs0MvGXRu0Qd+/a+ro+LTrxiv6PJs6ST/8o+t
X8RBRgV5mmQlIe47f/1Gu/tMa2/XLzum99E1Jfp2566Io8cURb426z1fADFoLgMy6eQ7hstWyAI0
D3rfI4lzJic1ku47D0EgVwZCiW7wC27CAFTSzraZj/ySnN4iPln9TYxIdwyiwEhso8CTmPyYOov4
JxTWalun/Hb93A8Fv5gyInjTmEDWHojDGOHTzEXnHkDB8gYvyTNyJzZEOHmiZYqZNL10XYYfSeCP
RsmgH4ZsfIo9fWhy6AS++YfxvfOEWhnPf3vfr0Awx7gxjlPKuG7YXLFF8WjSYDul64Y6jo8cUNlJ
1Q32ZInoYjg3hfgTdRAtYnsm/tD30SRBvjtGTnWMGAxxWlGl4Cwms1OZuLJ9j0BLoqbnGbyG9Mi0
7DodoIbGJSKRjVmS5PeOZCxHwYjqHa8/Wbb3d7xf9wRtsJMro3G3SGkGtZuxLF/DeS9YoB2iTH5Z
3avt2d15mNAopHMGw9XD+mig/tgL7eJZZshV28hc8uoZcYXCy10Q7kYOD6kOp1waXEc40yxJB+Ws
wFLqmTZ+YOnYLxP7RmyAeSWvM5yDbwNFDbTVK+KrK+pPbwYY7EKV5RT0WnL6qKlxMLPGZWbBoWFI
lk06L3/5E3wQsX1iToOfrV0Ina4ieUo1KbBpYv1RzINbyCHOXO3jJH8tmta8Llh37dagvxvxYraA
mw2uOQ/JDHIwDC9AzDOiyIl7am90eVzSogCumq7gApawSIflLAt0QJ029w5+xqSc8Dau5TP49Sy0
0/GX1zkva9+NAWP+sGmyc/ToKmiFps3aiLljUPjDWZB7oogIhEJk7d1F5Kd+gFoeFdYhiya2h06z
K6RNhkLO9y42p5vRxX6Q8HQ0uXNhMVoEbdQcM2nAcDWrszMLUmMIfg5jz1p2sTZ/s/q1YcV4mFUz
Uo1Wa34SJNeG840Op4MYDqkhstKDVCsgW8x5ddT2DL3mT7e+j2HPsL+Rv4rJJkdw8gThSrzPy3r8
gfgH1kvvRdjL8CRkpnEscIoo/sihIJG7q+aBSm9GhrT9LZMr5KEl6aiVqJz6uvAYBZ0z22ie3ZKo
+oKANfY3biij5V8tEjxcFXRN5Vc7WghN4ahD20q4ePNaHqw4eQR+v4uiXp4G5HllMd7FlTJ3thzb
3ZZK1LTNFAqjZtHM3iKMV+5fBilExZX72Ih/dNZz1Vfr28Yu4ImSE6X1ZFm4a7K6CTRoW6aTglmv
NwkStfw7dGM28T/dvMdjs6XRflbFMgRKDwhd5pe4zGjuHQu3HPGXgSi3p0F7bOELzMERSjvw+Xsh
stfBNT8U66NS9sxXkIkCBkp4z70V6BAPSDRo03k+EJHZ+tlOVHJlTXU/ITzctYWbHnwLl6YbfSR+
HYVD7x0A1qZXV3aXvCRnYZvi9xoGQDkAVMio/1cDuq7JxqhcJhKzZZIDL8at2hSPkQfswjR5bJTs
cLXnpMe2ZXopO3LWu2b5kT3Mg/xtF7xdl6Z6a/qWLe/of6XStw6Jj92OKHFkcOY2hiyBZtBaVGPP
ewI12Ag6DYRsbGf7pr32rOIx3sCIYBVGPZ++Rw5xj4uNxZoombMrnP4yVds7caaG5uxL/i+6vRXD
2F8b9015Xn/+f9hz//mlR+PkLtINnRS4krG0OUMOTD5lCWnH3gYL3z+Y//3Z/+//K/G07Xoaz9Uv
ZPg/jPRxM0+JmT5zcfFkqU69CFrCvI4W1EZEkHT5dMmyfrp8/yz578++f/m//b/vD/mfP/G/fYiU
M81C6gyhlmbOSdNau0x3yWNC1tk+Ntc5EHWPMm+JcB7jKc6TlWC6pIMLIP/ERCM/pqTPk6yYezvZ
KkIjsJ81rqgOEjly4PJRctwMYdgMqZXQEDUXZY0MBBfWrkPPtHAaszuePNCBLfzkhZpk8JP5cYK1
0idABipnETsUpWwqGXM4rGp3ckivMb+/QHs9oGMBPXFi2BZ9fYEv94GP/+PMnCHicMwRxwvUpu2P
jvSJPjV/xpk9hEuk47CamCKZGackOIOJnpDhu3khC534eZKmIzesZvursaKnhWSio0cLvy2xjWH6
ZTVYm6O0J8CXJajrMRdaIErnyWPnZzYzQxvx44iiyHIxFW4VpRsZ70P5T2i/fJnMH725/GW4CthM
RG9x2xO6ZC9HW/fNpc5zwtNmdDVrZ8mgU8e8GSSIKDr7aa7/rEt2T+3CNSj0O3po5tIrR8GiigfK
hb2iI4LT7mHcNIdbGQVqNG6oiAgds5y3qXOPdOmYaE1BvJmV/tYMKMgwhXFD1mF5sjr1WhnAL/pp
WkJzSHsC48dHULQ/1DC9zCWFg3BSKp6SHK+6kQxb4viqksE+putKiLbdOpdxUM5F1uoV69ZAzUtH
N5dzv42L5tCbF3UgU+GhGEjOa0nHCqLBnVgM/2kd3rh9y19Ya9u41HPGIOs5ZgLben13rcl+YVcN
1mo/dPuCiyZMSxJhl9qvIP2Uz+syvCQkCLBet8aw24KADXP2iDts4RwsRE5op5LnjHVLnjJOJbnj
mHMK8tkxSy9L7KodCALft84q8Yvr4tf7Pi+n/8PemWw3jmTZ9l9qjlqAwQADBjVh30gi1Us+wZK7
3NEDhr75+tpQ5KuI8oyXud78DYJBOUVSBNHYvfecfQ5yqfH6EuO97tsAFgVaCbifBKWGuThLNb9S
KK7m1re2oT9EBw3ahiw9NN8jGU/L57fqiw1Nc2OO5h3T8pOYJ5fKO39VaXp1RvuaDOjeoheI6enZ
M7WJLIHGMk3phy5hvSNoP329kA8awuUzGQMtZ0yHu5aeQR/V7gHdxrTKZnqxvrJggExegB1H7PPR
Hw5V1PeHfiJZyzEnhlaCqXp5TmOH09ldUiSnMu94356ePoi0UAEidYKTqgx2HNbDaFyp/lN/xyLv
vY6oBaUig8wb+jU+UHJcQKwk8a3nWK/t6BRr2w8+Gm3d2Im7bzP1PhfZ21j3aBqJ/lJD8G4HUcAU
O+keeztambMZYbXNqWoYmUlbInnOvtKV3qyqM3eKyK11FU/vZBZNTPzpR/XwJbdBEvDFEnL4WDrV
T5MshDpKk4cOIcPKrNx1MsDfIlfuoYiYbHVz9qI85ZOcynqd8mGrmEgxmvaSS54mB9MIop1Rygg2
sesTH0yCqJ+fOj3Im3L0jQO5EkwcazD2GB3QeEekz1uUMx+uyOCJzR8F+qKpUg8jrZyQiaNG1LED
sH+fLVXUoMqSzhS6BY/JA3NHXNvZ8ORl9DmyLgEWs0wdSu1/T3AfoObqiq3lZdNJLLtf69Cq9xs2
e1jMDTbl7hwJ3Jgh2KW1yYp0HbDOgL7f3EWhy9xKJ6+J1oCLBnJFcVPg4VQtV7F8CvFqDzD1HcsF
yxaiA+5cpg7TCDrMh/wz+T4ljUN+EZoZZjvDe7/wE+2FpPh14+uZjr+gb6Dj+raw+p5Id/fOsxEF
ZdWxyObkFLRAqUJT3/eWc2yXgcbXTacRqDgmgKLeC17GdATo5cEqUg5ULbuH8GCWau35SJ2rjpTp
w1RCxG/ttN2QE/9U5CwUcU4Mq56G9cnt4KDJ5WYu4XgRhYOhfLHdWSJ+mckbYo7Qc1VzRXcWxVL0
1J8iTokKXJ6DAoDCajmnATH+5XseoUaxfJFw88iSZ6Bd2cw8+/rWQ9/0rjUTPI3QrCDovl4m2IRd
Yhod0k/kUtGx97R56RvU76ojOSWMjRf0ivkcxFdExu16NACdmCqFd9W4DVfNkTmACXVfe0W3oR23
xOP9mujXU0nIs9vEhPItkWnFbNU/Pb0t1pnTh2s5WFxV7LehY1BsmoixnMGLL6msbuifL27YrGBd
1t3m/PU12N+HQDnfx8Z+DGU0v4M9PPtqGH/mNsEMVwjB0TsxoyWplE7MBEejTvaSZsPU7kUQEJfM
II37hA7+hGVghvkKNF3Hb6Lz3+3BqT+n5pXoTSLhzWvYSpdqaXA2srB/BQoxalKGkJBqL9kGvaA2
LBBs2XhRNlYELtCOg5/pLNFRY4Ul08hfheVc3E4KiWhtzf6jWiTgfll736yBFJfm2prOg1tBFyHA
OT02nrfz8uqZHhWDq2xxC+RkL47Th5Nc5RhHT0Vt0UaHdREz1OfI4MymquRDZHV4dkhlvWlbu9ux
yoZZEyIqScvysUQjpwOzQV/cmJSzFXnwqPZ9u/8j2oPgj/pJR/qUsLJdOcWDO3VExwIBrCYLeGts
BWgFEHZNlQ5xwFiYovge3UjpY+jRgxXTT58QcVJF9yW5ur9EFR29Gsk3xbu7iwc2lN/ZzqUDd3/k
VNjtJQqLRzxf1Ll4mn464cGaDX2YWeFuVDh35zBycMx01rV2kGqPNWNF5bqknpckhA/VbR/Z87Vz
u2ifiogWMO22W8818bS3AvlyU9yGVcp0NaGZ2tcEfHBKst4bMce7OBXqpJYxxddNTk14Sl+HqNW3
RZposq9id+sR5rD640ca+fumldPaZq0yyXm4em0EzBGPFwmNNidU8ZB4gbOx/R49VRXrLTjcxSYC
NieN2jUJtYrz3ZiSf0EMa0pqyLFVzRsxEelN6CzbXNO5kaklb6rUeHY6sgjpAxTbNvplKTCutju9
MA6CrQHQ0e0lammHcXBHxgRfDyrHRqeIXLP51EROAH403NnZcIqjKb16j4ObIiEifGftlR0CCZ9o
xhpzfLOQVzFvsCQWkl6SxjRTcjI+GHnhbb2AZM+/+Bz/hq3v/B6qgGHQwc8osA0KhXkQ2+JfDYNd
FGSxJtzr4IoGE8/ciNu+NU+xaP17Nteuozd1SqVdtCv6NluXuBuu4kz+5wJTCkspxOzZFMP88JKX
fglvLpfw5jiNjQPyFXCHngsNZtD2P6xQdhaJdVmrjLToBoIIYLaJJTyKgcx9ajO/wfvRWWc7RYdf
WtAhQsuct/STooPQwftXnlvjV8kR6MBFB3N4++eNlxcNzI7uKbQq5lqSdVKPAs6cFIgomAB6q03r
oVN+8G82o/w9ooDN6NkW8y6pPJtN+VvEAnAGixlDGx7aQX3qPrTeuzrp16kNjQfTjUuHo4/f5jc9
keI2k8ewoY1vP6B2JD4ly8pjJzP7gflrc1Fy3qFZwMAic+wvNLsfOXAx43TqyZwa45j6BIbSkruO
aeJu2PbNtnTdH+QrNifEwdG9wIaI5CL6ltUZmqJxzl+seCw2BLPQOJWRWiP/DO6U1R29carOSEKv
rcCnJ5sK9DgWTUUv5sWTzM//9e5m/x6gwQYiJpAloHCxySq1+Ff/4k8t7C4oI3QBh04EG1jS/dYF
gaiHko+biImlJCw7FEftuTeRskb9LmEf2A82odm0h++CJYM2YkKhpqw+fBnYEgfSrRNCY82ZN64/
HZ2HFw9u3jw952N8N5o5WVUpWkYjyN+JtuwfjUGe0fD868/G+/6z+ZYP5y7/IRe25G8BJcWEi7Xo
Z2Tv4AGOyEtpn+6G0o6/RbrBAhmW5OZJvgimV3JHyvK40kZsfPcqsBh9ySK4zvRBJk62LTyGrcxP
oU9NHYgl3xk2qs5pdbNbgTklZ5DWVXMJbZX95V7qRERZ2u3d1EFYMkTa/ug5RbrmVLy65NTsvD3i
HwjBBWLJuSQIOwxN9R7o/JhLpnHFaL6YbfIeiz5+ZnXT7TMcMAdJwPBDhhB8hRYJIeZAmu8cGq90
fdxHrBIpjJ0Y7CM1B0hsn2hw5iaHKXOPxLVy5FhnEV1rT8xQzS3vkYseiGYmBEOVQXf0iY2kmOWE
EOClrJMxODdV8do3bv+zZ9gVyAWUOk1o3JGCCueh7dExpMqpVpbTykdNL3+v85HYQArqjWFhJM0r
5Hyq6923aiwvVj07Pzm1Huh+BmeX5Fku2EGwajvyV5JAZtvOctw7bHY4Lgz4aZIGforJMIl2XLfr
3WxgURl2zaybd2xvCMebI8cu/t3Bb29EgstF9lyOhlq/Fcr1Vz4iBbRY8pRETn5o7Rr4WIsUs08E
KMeytbcZy4woKK33f70X2v98JnKUshxlk5hiKuv3I4wBT2wQf5QdfBqmBxPpsk1r81b1r1kvrvGS
qCjD2t3STBTnjDBEWn6EWiOhp+L3hnb7BQyKTfE9d+jzSmZ3e2UyJzcnh0nvNG1mH3uHaHAKdIuq
fgapplqYPflED7Kpva1d+vTvg+gdYRuiDbqjawgot2bLb2beABKRWeW/+djLdYqpUVgWx8//+g+a
KxZqClxvri2VbZnWbycWw6mMuRMqOsyqvMTpJC5iikM4HUZ8R4TpOS9EfihCyFBgvFeyN7snKpqL
MXQUmHXTXRuJx7JXgumPE94aQeYuzUqQ1TOeZd2j/g7zHuXgIoScxw8L99/KNnAAhknyzEGkQfKt
zLRu7lw7OonSOdCOTnfZGDCfVpWzyUTu7Cpn3zD/2syMs/7NJuAD/802cKXjE3pi0X38PSdH9abG
EVxFh17o/jJloXfb1TbzMvHmqra9n4k7PVVh/ENJtBsy1q9DHGxqFY47V5k05HJfv2fppe2tx2xK
UTHnwn7KFdTdiuwSj4vI2anq/tWP3wNkCtd+6L9Xo2keRDXhczOk+WInCta1y5HWJPhVpvLS2gHy
fcbYUZm9FAzeLnNcvxphG6/jIE1OjVF3j746BUGhnzo6QpsqH/Wh68prps3hUjNCvhnD6ZtnNj0y
03zX6Al1uOO+NATGX1pCEC+cL98yGZsbV1jspm3cPqAfsuHVNXei6hxKwxx7yGDcdriKCDaTzjYe
Zn1pGNVs2kncfmlLOGcfm4ySvweJhDykmh+0Yz14nS7PXVU/2HZLfhaCqIecYlD7M4pj9JJwRAdo
7xrPSVvEe69zcFPMHuHU/rk1K0YFgxlzyvPuHatL94YLzTdqQ7kdDASp2BRDLVGgK+3dCKcB/YcW
bzuiL9vR//hUJLNucVMD+PSqYk10X3DNcutCxyHbJz3BetpDSdwUYb2NKd+3ppVXRNgrxHeWke5i
kRZXM+4OSE6R78XU5QEIMYpzMPCQvZIzmu5m5cJ9WjmRF2ytyhJ72cKSzV5YXLH+I1ptZUQYn5vv
jqXpfM0TUq65fwcq1eznCBEKzkjWfh0GR02EPN0T6gYywH9Vmbii27y1kGxdhpzmqMRh6iHMWVWU
Xdc66/ytqxx7O5LwvY0JW2a0XqAFVKgtpth8wmde3mfRGK8Hl2dGgctaffZeUIqtbEXdh8LUvcm7
iQGPDoznf31mIbH5nw8rJZR0LU9a0vXlb0vkyDJoDPXK2DNNHdeLifCSqSBYo+gWq2mWnz1F9EOh
k2AzWSCMtZIFaTrWt75QMCVHGncG4fC3pQ/xsTFEdOx8Lmt55D85BNfCLUuIAiW3+2Db7mtbgBXU
U37rlE5zaScD6V7Vg6KMsvbOD4y173glBd6VKPPouoz77lmQ4q2whNrGBarfgOG8Z4pk7/WQMknS
5Hkh7ZRRAYt3aHSQU434oXcGELZYpW8d8gbhzFoWk+Hyg7E5nWqvvO1I7UPdz/4YO5YCh91Wa9uN
m100wPSeLKzb+dS+5oNQ1yGNtzZus8Wnt8ujU250zQ8SN48xJEmEllchvtO+6A9GybS8JOOeRcSd
YoXLlWQYDsBD0J+4yWbghLwdet4lFK7DXCqYD7YbXtsiQXJDCcZobjrCvXA2Xz54R51tl7ZeRkD2
Iadjs8qWmCRstLeEcECnkPfFjOaKhbd9ihwfO2CrqgP2+Qhngm9vJTbs1UyC4SUtWJojTLpBh7m2
DL3kaOanOkMZM2BNgokemjtk7IuobVFCIK5G7+I8JThv6HyRWNkHaDGTtJwPvpdWdzF6kBlsxVaG
mPFQSSZhkv/woRau/ESsrDoQZ6HwKn7tsf8/aoyz9vQ06Z//9R8fn3lM7dO0dfyj/V+8HupYlt3/
d9TPJYrLv3nCPwA/nvmfKIB80xQAIRYcD/XLn4Af8AmCR13HW5b39v8AfqT1n7gFBAt/Sn/+5/DQ
/wH8eP9JQ9Pk1GEL11KW5/2/AH4kL/S/VjnK9y1POI6CJmQh8fytzAwGI+xpRDlgGLON8uR0CfwR
ZoBDqzwPne92RzvN++711oP2IUxkPmARqvK3yveKnSMloQNDGGxr2R+rEOFizeO+ncy71OuvWUnj
wRrG4FTSCCFmo9o4fn2vid5jBQRn0hqAscyE6GxsRh0h7r/jnNyVrUjXU4ac2THf0xRxlio8qoQn
QiSyaY4OpAeFazoLJ6vpxPYv397fNDDE32wSYbLN2SrAmtzfF37YburAGsDmzYbCISlwO4eZcYdl
dtqXBpEuhUDg32gWIbONpp02wpx+M1hdbfCybxDizodWc5bq/IJPE9742sSElfgrAaRgx3SLDrjv
vtFD0Md//bdbfH2/faEefBePq4rjmspzv6hRf62Hg0gALOmwNAdh8JZXgb3WNpP40UWD2vp01mbr
UgyvRQxgYdIVDHJVkVBbe69lYpBGUyM8HsMMY8OA5EOVCDOG6QDQBBdyQtCtcjYCExJ0ZPwPWqFJ
YK5ZeiFeymjEWpOd7QydWg71xRLzfWyBbi2M+meOtIykAjAuGbxgtDDnieQTKWYMxygVo9F7E334
rHQrUU1YR3OGDoWr0EoTZvveNYxKhxZY1+24ADzPN1gPZ3wZ4pgbAbZBb2b8g6Fa4rW18esxLFui
a77XGOBXkYtTs0Dj6pElwfPWQ3TxDKveNqxfVpYLBshtP0UUMYcnM8pLgukYZmGzjVjiZ9J9rYaR
32sqVLiMOl3jRTMAXffC+NF2KVc61Tp05ohnEERPoA5gYB5wEaCVdVOhqQC1iSjDMdWRAf1TIWgc
1yNUrJYXMcqQwUon77ly/cAYl6zE0O9VgsATs/NHOj2NPYK9dJQfXnS0PEZPCFSu0KBQLWpA7TW5
OGnenNPc24VZ8j7PWKwD+MhlLUH2SiZscd7cVnK2d2ZEIKAzC9KKig9yPKAdoPFgHFttur5+007N
dzmQmFB14wjARXQr6W3aOjrnPs5eWDFoqRJUN0gA7Qv9f2DBuBgCawkP7O5T49FD87QYXLbM41f5
bIlVRshQrtrvQQ1aPqK32c5yF0FNM9ycNQvtrU0Aa4PU5/k+9GgVTagu8v65JkZrnVXFi57kNxSR
31VW4bPu3pTHSrpvi88mie9FxCDGiuNLDVaW7di/At54nx1CCQOYYDR11rMxb0O04Y4Mznpmejaa
8k3Fi/JS3FbmEtwBkiSegmKV1qjhtUV9qoHhmCjl6T54+MElwJ8IBncUrtKWSqjv9pFob6Ky3rdc
ub1xODZp/UOJexrEp87PnxuaBtvQHD8My9lWXXeic7ddKr/SG7iZJ4JjFushQz5vUt+iif6lEXVH
Jy809Xy0lqZ89VL1lNEulcZ8k+jIZGSMdClKQvOAl3zd5egv4/IhcZsPPEzvUdbvwSvsHI4kaNgQ
3EnfKRreTrkDLBxEkBYYGhS3KxOdFl1LTqzu01xSwqvsO5OJX2gnv9XM7wppfxhNpNei5YSuGiyI
o0+6kvOW8H1aCfKjID6nFciQunqm53eq+vCqHOcHaj0NJ+BDTgPmb0QaGK0fPHruiW8gXw4JR8Dx
l8l620qwa6yeo1UYoDib834PoeRnwZG38hBtMy/LnuGV7Bh1YcxzkVo5ZpwyjyxJTh+DVdygnWtU
+aDwEFspUKi5JY2HzNkc9619AQJFk5Psgby/n5R3jcf0PnGnO982Dlr5G0ujzZiQV21xMnO6xu86
NHdTnJKeEpZybZfiSB7WMamjhgDL78LJb3A2P/oTLX53Gp915hKwEVCcBYN5/eN9U4jygVvu2j48
sEj+yFIwsxzfU1OCVuFQqvP4GGTB1k7MrQVbepbhe1+V02rux59ZHi6+dcTchk0asXUNtHW/PJD4
6g2gM1p3/7tog4fQzTbNUEP8DkCee943jDs3oQcn7Kgaf5lR9G/zcTKnYFVZyJTQF5fZPG5jcgai
ij7sYJCXYSKJLgUNBeXWwBcip9p1bvQUDAj2k7g7CsEpM2oZtzZWiOl8uJh+fSxa65WEFJnU2SZV
6s5V5Wvo18ts/q3NOIV5s2SC9WGqgtqbYnuO6RrBUdgWHZLUhHaXKhq90h3mfXoiT03da6rHaD1M
c3IcfNjkisvbGlgfim77xY7xoWbWsB0LMexo2lwyXb8E0Xh1FUbysFAvFpLpJG0+o1gRlNLZnzZg
nbKly1BwB/3s4r/s66+HJr960JJlue9xDfQoaSL7mwANPusM5F4dgtWfYV9IWrojWj9qMvzCKV4d
d+5/jXZ378b+egzz7y7iiNNYJ9QbTK58xK74M8d6V9q93onJuSzjRUh4OYLl7mk0yoG8IhKuFNee
yeIzp9aPnAbIyg7oLuLHWynbeU+ZfG5QJX5oI3ito+7WDpCCgvco4Jebe1u6hAmat7lCGS6EQ+4S
qXTrbkIr7U/yVgvMdZP3mDjjxvDUW87wj1BGsALfEh1/TDlONtexPxwWIkkb7WpDtKiMkSvquC3I
FVJ3zHeoYTp2Rd261xmoDf7m0F1Te6ASTA9R3NZXGUM8N5kvqZhMBE/bLR4hkwkUXZ9bFynCmaHC
5+yZT9WI8JDPgPqEHd5omhpeGUYes9wA1so2g1v+jOk1kW1TEjpkY8ubkn1o+Uzhq6XipOPjOU9Q
2ELcIEcFXhDxrrqaEg2kL4fPOcahUYlpLyZBLlVTwB1gpGQJAtCUehpcrqChdxJtT/d+JZmDuqVD
fjt8QY/zVjC3RB4BWXHYJW53GBNuh6B7nT259FZz5v0Ck498XIpE1abt+7Lp2oC6bfk+Bsd5C6vu
czY4iPPIfIONglALtRYDi9fQyh9z8Izs6IzjSutN1ULvlIxXAHY++6KHB8FqG9lMuRp9ZieZcaVk
/YZVel7PjJKHoHh2iwmPBuQzSN/li4cagn74XeRWx25yHwwxXBKN+SdOn1h+noxufAoihDKORP0Y
ADqx/FXDs1ZzSMrc8um4PK5BaqzyjM7X8ra2i6o09R+9xP3ZJCP7/KhetIrvez6hK5stopSDF9y5
lOSGX/OHg7mIoP0F0C9a5CGosfzs2pHK0CPpDNOu2ROLiLOMmDM9wFnHPQCfQB3b0QVmPeT39kJo
5lRvTWJbFfp5aKf3GVfeqaNzgfRgXNsZUXACUxW+CTwJFG8gyecK4wWMOMNl5eOjI9VIP3fejIZV
5+0ZE/wVGKLYGiVi+6qAiaSFjZopird1vgD6en2TyuzJgq2zSwQVDNNIpuSJdR7ycUWLbtjDDXuG
gs1awYizTSS9JwAuLrIGUvEYP6+D1HzEulUUcbENnGSPX4/Dn3k/65Lu4Bf+zzisgy3JneGa8p7I
m2GIbyYxi03aMAzmOMQAjvt6ZBjzUBQgTawwhnqVGvvUx9aqiyUNAwHtGhDMKmuOY8jAx8gaUAC1
DUIUKtEoGN+bOuFLHMxjRahWJp0WgIlB3F4oN24W5HRc8WpHpPfVc4ZyJFqy4gWpXg6Hh1HlxMbN
hMFkQUTwVrwY+ewpzjdl47B6YvhwAv3198HB1uTi2MJu/ZXaOxhkjxlFUW2+nvX1b619zWoiCL6C
d//4l/95sckkdkD1xrXqJArCwfQ3U2Vybbf3UTgvRnNlQX2JoTZEukzWBmgc1soL3ny5EQuC/Osl
v37Uo7gWSyhDtQhpxn6JR/26m5oB9UVANpznvY+Ok5+KiAiYwqETqHC7AS2xjnlNxratVLVnpimP
DKnligIuPHH5eFz8ZV0yBU/SIUL16+WXl/m69/UWzJ94t6/X/krIpec3bgDckIxppBXoUlQxKys3
+b6q4SZuQgX2cNgCOKtXGurDEQGfeQ58wkYYjc13+KypmGxH7wFKHLxYkni2KFwxkUcXCKbWzpjU
QvxviBZEzL/G9pvcRUGYbcdBENMX+j5H5fw40P5cj2iaHlQIZ7ZOOry4DmG7LKR7eBYTkhe31BuG
Ss69IwC5iRwMSygrQSZmj5A+t+xtjGAgLyfjtgy8inU7Qv8mTRYhn0F8YfmN9Qhm49CPb+Kofmlz
Y2SVWGxp0u4musbMaBBxYO7eWczStxFCrZ1haWeXWrx/44zhzdA77/QXfsz1nB5zrBNcHoITkNuM
yeIxzjEBSEPLB6R3J38ivc9x5vjGbTg/FJpLRZsDy0ITkX2buSB5ic1MSPf1uVrOs9Lr7W0V1ve5
lPVZWDWskaF+lABubod50fHlU7PDdmCdXVodkVuHF2tEACwK50iNL49NHyT3rY/gNeSQYalRfO9b
QhAN/1RKLmANSopzYbESwwEDG3CKUY0aZIdYyuBEEfUZIpDwHvwdQXlpQjJj3IdPw1z8sivO30Oj
19aiffGHACgCwrUqBYeoBjXfsotgN4NzTDEehggqetaYBDgCZlBnouwgXD4APaF5khVvdGEo97Q/
XaRLPlcKWTbtwu9O2U5HXWJhGFV0TgNAWyOo180i0bhrQaXeGfaADD9khNkJ9zTN1fSEHwwWYdFz
tszEgwOo6ik0muJo9CSrloJYnKpxr+O0QLNSPfc05xf7YeKJG73c9Ka8ToODpw9u89aZW/EcK/ea
4j04xN1420yGvvp+QEqclRFT2zbncByeYSIsMNsN3HxFUE1RdMlDjfH0JoavEoVM7ylNHqYJUkpS
Oxi0tHyLgRzwJaZEhjg2KSJjCLfTDcW2gNiFovItYDXCTA0aV+PgS8/6civJhLjTS7iIzEN5dDMs
j459hcBhHoyFeJD6GR6QBtjD8GQ1NB5m6dLjjsKLEAw2wkyUe2gSp1gWJKfmwWeLjfnBGs1NUvRq
P0UkAc6Wwwaz5ve+HtND3O4NnD7HrkjPdm+CgWHPhYO4A+f6DLGGEBPHPqJxI3ozKl6D2SJNFY2d
FdTNecBMWJk5SD/FDtHPtOO7PDyHdGUU9jiErC0kxztnpF/iueM9Iw9/B0VvidBInYM5U8dbjgYO
1gh7JYzIOAfy3PbehCp5SSLtup8YUKJLN3rvQW6/9D4rmXGu0VFM9X3NnhsBZztZIZK7boZvHOH7
6iO8ywsqlrUEMWx1/A07eP+AFppgy/RU50V4z5TiLrARZcR4TShAwEDNOBYL46y9aUEo5clWzi8z
HsGdjz+H2NDsRLeU1kurRhoKiOum9ixhnZ1XZVzU906cX2OWNBbRshJs6ATRyetsvY/GwjyD276w
nib3pS68YwBAOO38C4pD4o2LzNiGCsVHOovTlxXVzIW/j1vfvXNcBFayLibUiQHqTLd4ZrL/xtzS
vK1fq9qIn6CmLCnc3TWI2pUYWTBipn8wQxsVdZjJbSGtbQXdN1Wsztu6rFlkD2RW28y8F7P4BsjB
JxTlaT8PXXUes3mjHIQ5GiI4vdKdDj1aa658nnxSWHui7zR++TXxsv5B4/9Y121xU6fPtUiYvQfA
FdshOE3+2mv1OQd+cpqz5iwAUt/Ts1x52P8Wm/hgUxVUvo8wmpuve3F8oytSVYwKjs2qXu6O9c0X
zAv/6IKwTg7DhLQ+QXRAYCi9JKMGgLfOjKIjQXVJDGOYccqi6hdhJdO2MQ2BsDDnvGBCYmJYjmXE
WsLP/7gb69Gmo1BleLaPXjGYwUVkKJZmb2pZf3CsdW2yG5aocOlTwLd5kpMqq6YTMLVNpLqEKncA
ILD809cNJNaXsaPVkbblgMAtFvOJUXv/j7tpWcVHs19cSI55mpabr3vCQbq0wp3zj5/bKYs3JhQq
/LI4ZGRNQvjXvYI6nBW+ZM7jjqFNvVNgUuZXOhJjYNtgywOGpU+VC4ZFJC6eyhLiyde/BV9Llz8f
drn2b8Mm/cZpnoC41Fd/ee7XC3zd/PmE337EMpVj5KkTsa5DatA/n1Ip1rPAcOffX9DyTJ7y9Yt/
3LXw7tF9A0nw57P/8ktf/+gZLsqFBnvs75/g6+Hf/j7fszQlcFQvVDB9iqqADBpBfO2fb/DbM/7u
Vf78FWvkyI1bEz8p+yMnQlgTcsy2QRkv4dUuTCdgl/iolocria1ZDD4fMqkf4hCii1tCCfm6UQGW
K5qnEDK+fvaWR0ZQYDAtsnKL5YDizc3zfuP2HVfRyXjMCu/JxV2wFssewHH1w6fls3XKqTS3X3k8
jDV4IKwp8IOaIBFPZI9+O8NfH6v9QjGazlmDzH5ksEALAAtWIs1vYzEf6374jPISxyf2ojC47YQm
K0FBlehhs0WTIzhl4DZiL8Ijyzrd6Z9liou0TvVjHKtfUakvvlNtQtu/llb44ZYp0MQ+vaMT+wuT
ZtPH12pENTl2ANm1Gx8pu98wGOcrRgVrK7e/uw3JxDR82pVZGx/dYhWD0oBOWh/ABv1I89ym9zHC
zjA6IqJDj3dvp1sAd78ClwWwbz0WZJYn6fAUVdA7O+GB+WOCUAQxHd5s+IGsehOWVEau0K+1/OmN
dHIdr7/kZn8Q+bFfdENmPSSbKGp/SrCbkT2eVZSecyPcCyv8JpbPzNhfNzYILQLHHcbfjRPxbsOm
Zf2XdDh+OpyrREQ8Yp09D6MPeyFfpdCQC0dehNO94KW3I5rpWfWCdeTBKcmsK6Xct7Hx2XjSxI4Q
gy8fHz1rfk7LfjxYkvy92i9viCg7aKMGxOlv0jRIT2CBQhKhpwe9sM37AAgQkrG0gpsYDRTIAcTa
xrVvq9Amn9JdtEiZLVcqwGkpibkcEFZ7fvY82h6EtWHeeeeaxRaATIjBPn0Iv5ptogjGeS0Tlv84
xB7a6nlKp+GXoDRlkJZ69rfJGHbAmY9WF9xVznDwe/+2LQgCb+1leX5neskT0EhzpYB44VZKptvK
gUDT9reV50DjmTZ++60fGkl70/gx+NVN2qOJKEP5Ap5di+R1DHD9hgGOKE8nZybt+dYf4IfRRCA6
A2Gl5+rvpZ3zJ6Mt6TmR7O2EFNsJuu1uqFwHhg65EYOo4JMF/kTsQmIsIy/ifxlCQP8npUE7eFpx
+aSeZ+1kyUI+XAoZt8TFWeWftTGM61n0ULMPdoasPjIKRg4pyXlzwgbUQ0H/aaIWpFI/eT05Hw++
EQPRmb1P1WUXqWS7FmMAsLPK2RmDe1EHmmz7NFzTUnzyUFhvCX54jku1L7CiUZQdqSXcVd7z3UnT
h8pEGgkwgWCjkY1ypM9nPJg/y3gHtuWxzPxf/83emW23jWTb9otQA00gALySBHv1lm3pBcOWbPRd
oAvg6++Esk5V2nVu5jn3+T6khkSnTYoEInbsvdZc6GLaEFvVOUDCQkg5JL0osF8705GwcTSAduxt
go7q1sbSsKyA1MwUWMjo39tf6gLnfV0C/+4wUe/cThIarJGlsqTk8D7BITJ/wgjhw99rL7hvkNDF
+Vf0OqcBuQqNImi3vAVNZbioXV8LNrm9vd5rjSw5tJwRF92u/0UY5OCscrfMDVHhPfsrFu9PXPCs
NJL8tED1gOLJ0VA1Lbu2oMugFjbHmrxK3CS4eFecVpqR0wq4hhZDvUOEDkp7ARCigMmWjArYzTyP
CiG+oheZJShIczbssIjZuYupolH80tHuuXR1nuwX38GqrpXe1XkXML4FS+LnX6EKEG1aKhzpqn2K
CqB4ShR3ebfQbgJ9rz0GVKQcEsVLww7Ie43Yul3fSAj7zL/c8pbTClOt6GkU82vnBm+KfgifhvXq
H2KFXR/0woa8uB89c0iV548pJjlvIjsvkvHzOpBm2oV1q0+gGMrioFYsx4cBz8vhkkytj2Q0oqS3
8kXj+imz7TxlJ8dPSL0sS7CN/frr916681sqdeWArg68Q9FGnJgF50HtSJ7QRdPkmvewMKdwlO0b
ForugEY5Dlvz1DFIU0XJJWgLZn7i5whko4RN4o7GnV4b9vgbs201YFWq4x05IpLVF6tTYLzZSXbN
i/pNrf10m4gFph+qvtyAK8dDsIZhOgZ4FHkMdN+cInt+a7mDFG1nw7I+j9A60SiiwNM/NfbMbV5h
lq8V+ETGuwat75yLzqR1asqfOS2DfdMwOqAjQ1Q9gHR3qWBAYc4sOcysSSP1DHwY4JGgB7sZUvcl
tZgaZzkuarsI3WKhI5g13jaAvr0o/y1nDW0M99nLrUu5cDeAd7wzSrL3Bkt86zsiU7i/1RYr/+1U
gGerwEluI5BUWV4O0KiAVgKl3HG38+5LmEKUCFn78VGITwzWQF8HqmShmrkgIlPty8B49LktgdHA
ie9X138VBQftBAQiYDMwfigwIfQNmOwMrqHZRJGGlbr9nBd3BWLUHWw5e6MI63Ya+2YYyFTXDTno
A6yfqg2bARw6gRWBietVZBRJiD4DloT4+DHw///KnP+BMgdtxipX+b8rc76k3Rv83bT6szznn3/r
v+Q58h++KW3XQu3hez7d6H/JcwL7H2xE0g4CRBRwxFz+6J/5W8L7h4kpA5k5f2J7nsPL+Kc8R9j/
wI/gmYErhW360Kf/N/KcVQL0J3mO8IPARaho2siQISdJh9fwZzUHgRYJkPlEXj601xi69Z3oH12r
Uke31fPer8fkFqIsQ2uO5VXc0BMzCZ33HPMwiOnmT2/ffyONsX71I/zxcjxbmoGwXJMW829qIaoR
GyZ16V7ALfs7DPMNDXQMAV5zZ1bfgoZGq+uXgEHH5m4KpuL818//q7bln08vUA7jZ2akaf9mh0CU
uXQBwsoLEQovtT8OT66OjrLvqAXJtAgn2SOZa/pr547p4a+f+0Pr/G89+MeTc6lwrbgu0hpT/Pa7
q2RKYiIjBEKLyf0G5QCM14wIb2YPzVRqfzKy+MIGmtcezOMseyfSCjhWVl6yTgAT7lJKrMRMtuXE
1vY3L+5XofYfLw6BEdebb1p4pX+7TqY2H2fTUOJSRJ2COdS+uEXb7Ns2svZlR/b30CUUmCLeGW7F
HCEtDwXH510+2k8FcNgTktJ20v7+r1/Xh5L1tzeNuwGEtovYVfq/y8t0XXSlp1NxSYC4HeI2ojXe
k83LavvTzPP4GZzPwSF/hTxX5kldMbrnoi3dc60wAuTHLhP20emI4yra+TKzx7LHRPg8vDi7M61z
EIw7BpfqyakhQcyegGkZpwxypH6XiZIPQ/1Cuql3DJhepcvc7pI0pmndB88Go59HI2/uucly8uWo
XSgsH6SZ7clibhBxzA9QtX92lVAPUQ3lFWSQQ0yx92JI+4tpk83x1++W9auXaf0UpcltJcEqedL7
D+tcZiXRAAhEXNK6XpFxND+kC0iJIAZOGqSIbRbdAvCukUP7lXqrMXVv/19fiMWm7Fjc6dxQv91o
ECdo+syzuLg+/I7BTG5KM3IeF7hjjd0/MQ4/uOhfL6SJnPq+PPW+oT/99Zvxq/3ij/cCI49AmmgS
c+j+Zr9I+0YZEivjZYySn4Z9FB6nAT3MJxEETJ4z1LzN3y1v/7naSpMV31o/B4st4bdb3MQy7PV2
IS6O6R61qkGfd/ZTHfv3dVQae1Bdy6V0M5IHOUHni3djwn5TreV8Vsr9m1vHXm/ZX28dSbijZ9kY
UPgg0Hn+svT7kWONC1FClzrvr1hunasT9Dc477c0rIJH05/fXII1dmCkqfTTiRTvsbohBXg5dQu6
CydpoLH3CbrJ2XXPkz8T6iaLR8ij7qmeiWCD0RsRmwODW3XzPof641pjueV2G/7Gpfeb4v2PT1Ow
j5nr4gnP/LdfJqKii2CuiAuWu/pSLU10p1aloasTUJqZieQl8K+N0Rlb2vLiVHTQ6qNZvjo0Nh87
VGMTzg06ovjg/YUwZGdS+a6Gegify7mMro1As4PQAoJmJ0urDE2EQ6ExxwRAQMfd9BKnsNt0MLag
Mf3N8uv9Nx8ViIdABOvl6pm/3S55EUhd5g3XTe62TK6BuZkmL3eqhvrSjl+HWNd/o1L9UKH+fnlI
SQCd5VGG2L/fH7rxaTF7rXNJPyTopHrdAza4t5o2BzeGzzYo/eSQFI5/+fjik3cm3/O2Kv9mU7Z+
3XvY6AVHYxOMORWK9593KuTRuoD9bpCqlRv71DIB/UMp8YjZA9WV6oM9ZbT1fJ+Ddmw4NzbzPdBc
yjnS5x8OeO3wDKr4CSaD+ptN2/11RV1fG+5Zj8O35JYWzlrD/bl+ajDqryrqAGgLtFYD6BYGv2yb
jyW5LTGNinEgsoPXdmN6dkc+ObCyMvLv1n0lngo7tMnr2CC2Ny6Tm4Ix1OkRoIGzR1LFMA2wqlpJ
vVXlekdN7BZ9OkAMMU0SbfMXs9nlQDZHF20N7hVYY3wD+sm69VOSKsm0DHZaRA9mzHE/9oOQLIlz
z0Bm34G2P+jENInVw3OXJ2s6Ra6hu9dlSHmUc/5IbRIG69CCmnkUcWPeo0GyACX89TLMR7iutP++
0lxKX489nBs3MLGLUP39+h5WPuw7aDPiHMdWwQlWPptLsjDGhOQiYZ2ixCMxCOYJfOSeYQivfYt9
ONtSoSGC/cA4fVCdWhMGXerTyQXSMZ9LBzY3SOVNgVvqnPZTtqfsei1FiWo6n7h2BCFI6+hgzqRz
DjzSKnE9HYqcVAFh1OPO0kDSV6d/5XfZYZLTbRtj2C3j0ebDhrSdCFQDKohW4pCgVUMHfiUgVDMd
twAFwcfPOmMU0a24RVPBfd42HoSGCFmogwT5ZBQj9pHGqYE30qX1UxWcJ32MBtwmFT09SAflhewV
MLC27PeUB1xCE7FYrXbAkmB1dYL0QfaOcWgdNOBp9aVo8vG0JNVj7buPrGsgyyiLVDG+AjUKAUp1
T6T9NJsxMdHRthw/Gymju9wl+MgsxX3PGgpuqq93Y7skoTSb6UT9f2izpANb7iN+dGMOo6hnNjhm
git9azSlqNP49Gx9FhX5WO1S0OnVDWVPSV4OLMpt1tpfPRM+WRoPEMBHDQ9H0RwvXqHtfHXcY7FY
aWgNPU6BEVUfQTc1rRnzC/Dv+ITh9RvaGLTdHVaUxUBcVFtRfeg8NHU0cQzGOqNz3tcVXGvRpOLk
jrfp4MibLsgOi67HSwW9EQ6e90RiJOEMcg2s7HtCG6J1Lj0/Z0TLXMmoOdqumZzMUv6oNJOzLgna
sPA6oKF1CsmPJK+dhxvufhyxEJhDSj+xS15J1roTfnUso3R8xNOMfNKhkO+HR5mPOVEAFSN+N0K7
kBUeZXzySdBZfkgYwZI0QOFRluoA5bvHoYe3OK2Kn0BR4keDznBk2lE4uXkZjklBI6HvKWbpdNxU
oDObAMIha006VAkj93JGwer7X6dGrRFqN202eRdCfxvSyCFL5RHqEKsYnV08z+rTAJ8nUM1hMCJk
nt386JfJwa0TfWsA/3RIKQqXxmx2kssamVdOm8QzLNgWuBSXKjQLdzlyrUHuUwP1jMVn4+Al2kDz
JuEpL6YdxIXmjytcVSZqCqambcB3Vhv9DFLGz/VSv+P3WlAXLvX95Ne3rGT2Dng5XGko2ki7zPkc
gPXDxfzd4NZ4jpyXrJoegzy1yfqhsnA4SR+aRGSXqRpvjKFYuzHtU+fEh1hM0X0vwavDImD5KK1d
IH+kgG5Ct1Rq3xkJbJF8rE9kAl66AnGdIFt1Txxn/DBn7Tfh6I4gxaA5dnHxLeqwkjGRux2FaO/5
BWv0O8qj7RV9E0E0X/qy/mmIcbqJB/IiCQj2wdjJnq4n4VaxyxVWpefOSmfIVoAS0JQwH/fe+6u7
jMkjOmvobj6FN7ZhdddV+W5hmHQuzArOZPszmCzjpnC7bx3uNnrS46Yclu+xWZGQPczMlHKnPuSp
+pqaJxi+3hc6ba/QV+i4ucmdhHVBBx3x1uwH+U0EjHWa4I+4HU+oa+CqfcsSiLuMXWGAnyYUI2ty
OEKzROQbwJXaQmfOrnVrfFYchw/u5LVbhW6MhaB+g73qkG6Ub0rLau6bHCYwfcZric72xk7kqq2u
nkygfnu8SSeEZK+JOztEsxFkYhlEVrSj2CEtfkXIng0l+r4KxCNnI4Xsgrhn3lJJRJN1JOMVwbeG
3xjsq8i397IfBxC3KuO2A0ikOrJjjNq2PlXeMe69GKMuaWNuUT4rkemrYeXR51aIH0joZ/TEc84x
mlcyVoPzUDQN5oLVlTcEeX27BgjvQKeuqdUmXl3HqI6pBzBGFcvGitovmgptY2FSP6ph0NdyDD4l
c5tyv40HR1vizkgk7tiSoCoNQsGB4PcpvmpzpLoWJuLomETIOshfR7wakwU92kKBSD8QiVDXGoj+
rHt6vfx1MVyZCvk3xnKjRn/afxzOKk7Ge7vvecvQf2NX8NOaSJXK2072UlAvPmFlQvypyScLWJ0e
ckACdaVDq/Tdy5wv9xWzKWAI1bgvy1SFZtZ9ojnmXeLSr8M2D16jUtaP5RIQJN1nUygnQv4qWztf
RmEhLcg02UYsTswr2CHs7scyf+AEoS1VEU1k2sDuZnLbIcRhBc2eWB8CTYGA5JqLxH5A/DNjFeEs
EdgAx2g3uKEnexGSFP3JM3RxdbrrPCrjGNTtsEOGFM+XYWk4LTY4VH0AeBhziEaL3GtjG8+BspAc
GSPClTgmhBWi/07kxOwlyjNCwGL5VpIArQ3sktokc9RGAMKYtNvbEPC+tt38dSxSRVifGA520L4Y
LWV2DLhnG1klOQxxXu6q1oyO+RLRHFsPF76Yuvc5W7vWHtJkPJXg1TRdo1ZUP8nZSna+4TpXqGMP
vWzLOx+TKZ39Ru/Lwb+OY68eqMPJsg6CGIONu0eCnjD0RekeWwpdIjnyHsgII+H84syha2K4QTPE
sLly0Mv4jhlOSS5P06w5XTrAwQD8gyC0TPi2QPQ1LBW71/o6qozkPgC8fI6DSx0EkL4T9G+s1lfX
1jfOrtbNhZgrGD/LOJ1Zh02SSvYkKyKv7cdpJ0mrKKxA3qkaDvC4KmEzkfSnWVrmxR6L22BQ763t
zK9pvBZgNhQ6NH6aGaHIs+G2i0jUi6w8CNUY3GYkRe8ZFiN6qtBZ+1Audja9VDZ/O9v3uiLGEAwN
dXIOprwuSVdi4B36HXJEsnmBmTlltAfeBVupoOGAeNFww49nzNpkODCzTje5+1KA+L1mEQ4FOnkC
/GPmXpNlTLEiKvsqirNT4g7rq9k9JQn4oogYmRvNDn5wJDMArXxycAti1elGhdMS/CC+kfH5iDnH
F5in5TuEOY67gqF+lMHCDMzvZMOnHEnKZDcZyOvK3t0HjKiSxA72jXJUyBDwajrjbQW3AnFk/2Ib
yNL1xZi5vkur+SFc6xV2BncX/uJNBJwYASF7h3irmykJxVh+HZh/HcnbY5muCYW1JLg9rfeRD++3
rZJXKS9rM0wnRIF7tZ45pfxEOwA1wC6/+97wxe2wdZhyL1Md7BqCfCniGLpOKYSXpXvS3LJhh9uC
OKLXzm9ysDdog2fkvXGr+1MRxNFeiWqnZgR8UWLdED4cAf3vbgybJB3wp9VgQSz9NE7YmJV2Pq+A
bQSc0R5V9itcKxhfiT75LojQwoVnHo/1N7STiAmy4zBbb244kuGGH6B4GgGGo1DOxFY04liqz8aQ
2kxy0aWmLtN95b7bBcRFHFNFmFkt/LuCqScfRi3QyvqB3W7qxka9pN3beQTUNrU9zv0iZ0bYMAEl
fJqPpcXHN+PSSeLqAbbPNvXmIbScPowc1Is+cyxzRseATz1RaR5CE7y22scamEnij6ZY7aqipfrF
I0TAx64wBZTltL6tM9GHPepkVAi8Ff3T0DADK1p7PO2CAL6FCTsEP0yHQmUqAMiNxX5cEBJIxOrL
CIxOxm6YuA2Hnb47znbOJou5zBjdPGwMwl/KmEQvyC+CESZOIob7MG0tI+TQV/fQadFBAuAOGBzK
5a7NUWjmL0NuvpYJHj8htdz2g7F1XGgjnjoMESnKY8CCzkltR43o7xE5DDuEyJuhTX9w4j2icYDD
IkChj0p8ZmO4pxZ9F0i/WZPYuWNoI9Sd004Y3oNvkMVudwCFFH6gamkfi8oiLBd1d5j7yZ4KfaN7
ppMoAlhCWeUADzZG+2N2OWI4RBWxbH5REbLSgFaSi24g7GNmtHVswwhmtShL/CxwVS5E9nTb0skR
0/cwLTrmsk1FxHBUHarYIZ6mZmg5NGsiEzo2Nq1gU8CMPUT5u59A4NEue4YDNwxwxwHHwqc0agkt
ahM2giwKyTZydjKOr6bltHunB/41+iMk8zJ6KAlrTP3pcU3DY/0ARS2M4A0ffoqdhjY9Y594j2NF
+sbbGjnljO4TStllY07RM8ard6cBR0q63aZFzbNTwMN3KxA4gPFpSWKh65rKsWb76fqVFj98d6r7
BerEZgoY3uceFG5ctgtBUrnr1LsSfAJmk++FMaM8I2zhmNvvObINsK2jCyUVr4XRhtZcdVf8tpup
t15G28WI1hfXmEIQgdp4rDxUDEjVPVZanXxZUQ/dLeC6kfRfpsGF6B5s4uMJ08Feyws5oUysL51J
Duo4Ruj8tlic9rlo1G0pC07r3kM1Jt1OOm65MS3EmfLFVZaJtQS27TxC27aBjmcuVM4xIczI4z3m
0mW2nuW3+BDLUFkcxwXNKnS3gunwUrNUfE9f4ZN2G6H1twKvrjaA6JRonTeIOYlTRb7SUeevs3ZT
CdJgW1x0VfwIPQjZfO6QDTUnhD5gu1jdefvScomt8r44Fglq7WGMlXVc8zI8OX5T7tfC7t+NIKc8
IdOLLczGd7GLO3HpnBSjbQrUpl6sa6oGmI5ghXbGkJ8FWFyvjD9XZvPTilmeB91Q5AYch9FV9eCL
Y3a5yC4TyB3yHpZEA5KP5F3a00cAcfHWNoNH7LS7oqvGKy3QiXSf2go5WyyhvUppnKVVoetXNbtP
noWWSXKBZeVgMRB2RoF4peNpnlXkEHJh+9EuGYfiaMW+RwuLXPLBqAxAzkhe2tab996U2gddtz+g
gFg3UkL1YBk+WymF9i7w9uaIVto2a9CHQme3/DvZ7cd3ha6wEMTlvTMny+nfj4NExNWxzOh1ZJ1y
ojJ9PFXcFx8/fnzhUNIgPcJHHyLGz7aDwEOiu7E/jEWb3DaOk5tUs+NMQs506tfH1Mdjc5+8J1WZ
HGut4tuJ5KHYJPrGa5P49uOL+6/vpBOBMImxjunYf3Ym+RW23XgcJKo33tspOCWxcWXmw4/ehLyp
gcnrQj4OLOYEbWqHTVo0r8W+bgY4ikYBuCkdkWxks7+pvNHfDkTZbO3SfOVUjFjHWqZ9QPZsLvkI
rThMy+a9q7JVnZP1OHDGBx8dVsX5x6sF3FoMO0DKqGESk3CFjv3blN6ZX2msuv3g5kBYje5GQSUl
4ZL8CoaHLJywwj1pvLuuui4Ch2ke0x/Du3vK3eEpy+K7oUjMg4CNzz97R1OGqO6F01xgBcVmw5QW
Ek9mBxuc0p+61vk2p53ccTz5OSz4ZaWAvCnWHmMCCcdok11Jsli+pSVKI1156tQhUnv0rfGKKjy5
R2Sbw/q7Ib7koFM6ok4nx+u6Uk7z7LBzo5R3qsy5kBDi0hDpEE/lnAbrBVIXTQ//ohuQon7XmjgH
K9Ko0+W2iYv6wCalD+QUNxvQ/MajO1hHYU/2jkM0/lpTu5eiXN5nRGJPTC9uPLtPruB8jKNqDOqC
OQru0ElVbqcezBwkg6K0wNNreU9I7NUuii1CT5K8vHRuede5xKgUcTEds3Iuj3mO99GcehwVFUbj
ueEWRct+NlMrO+nVWGSgmel65Hpjl5AdiQDt3qRVBtymxgETkBGZLaFnT19Iv4p3jDfca1dVT7Jt
79w0y6+r7rdrPXlD0DNxFjYvuYpt/8C+OR1ke4/SzAtB0FoPbvKIhriF/ZLGwOjKW7+xku91s+99
TdNNrurN1oU3h00x5G55qY2iOJZFv2wK3RrbD0Jh7T1nXs/yPunlhucqcqveK80+EMN6fiqyU0Hs
yQU21ptqVXdHuCLZXJByaAWyu6KAfg1G7/NiI1VvlVVe+NWTQ1PaRGJrLE+Tc6ZQzQ/KJ0uAgYe8
aDwOHofbXATxzTTf2wvKPx1PZHUVxDoE4Ca2KXb3LRPBCQKEQjBJed/HqNzruP5iEzH0ket+JNfG
uEKcwkCd73GDt3tQnh0YhKK81iX9E5TnYa+D+Itqom+Gb6coeP3HmbiuK4KLZ6twrYulof5JenTn
hrxgBDb1o+U4yGx94rRbS2w/Dp923caEXcsbOkXx/dARll0il9rmTkySLv3DG6Ac5k0hMuumM4sa
dZkI9l1HvA2RIzz48f+Aqh1v/KdqoXoTsntIVnbmGhu5T5kB07CiBAAmQWVCUtTDGIj+xFZYbGpd
1CAVauFe60g7YSmRvgWlqHDKaCYBzjDRHanwAfvksaM5FRltjAXhVF3Vc9hy/DlOk/wURE5wbFU5
7zws75K2KI4MmB0+6AU0o4gpexvrX5NxfAYuv03Q463X8SN5FF9N/TXDxYo5CFGscPJrZ6LF9QAf
cxtog6zZKMGKQenJgmVyDg0VtvqUu5FXyyJnI6LMIio7iFJTJnNST5L31KnZVOedLVb6Lo6jNnXh
MxEGNqg7sl5wzBCJQBBNnrw5kiyMxTBm+LXAChIZHH1oVWdhD/Jkxp+bcZjPH1+4jx4Xkb0Jw2cl
9XXLskurZVldfsNEz/7ju1qvPfwmwx1S0TfAuxzXF5NDP8CZCAGWJ2fqciBkMAFpaSYLgPCxMLZU
Y2eoU+llHNehHOf+CRTFANB59BEOToTqyhg5bj1WoEIb+ie+c5UV94bJ0mzGht4HCTZB8qA3fQCI
s1McQuxZPs2TfMPQ55J7/LG+Wp+mVruH0WoeyOUZt5rlGvOHJnQipicF5iQiMUc5BPrUAzyiWLB+
dc7E6X/IzonTUeNhhgqT4UfZCn3yRHcxlolZFaX6TpbuCWEyB4a4/umq3Liw+h/pwjUbZxDzMfcP
iL4RJktnOlSDKs5+Ezw3CyZeKI0b341/DKKV53rmFWvXyMKxZ3XkSLYxYUvfWLIaNg12qW1mZFRZ
FaiGEt/akVNsXHiYaVk5iSaMUHe2WqxurBsaTXmIB5zikFYEuMLgszMa9mUqjCetzLUDsvGMGCSJ
R3PfjwHa6glHDn5YsszU68hZ8pSlNNatgiVq5OLGbDluBhEO2m03S2fm+6HAUWzDxJynvEXUQhts
tuczx86NmLPl3rFOiIeJveuSQyzFY8NIa+suhNgaA8ISYsLcPg3CASUubRCZHEqDOYbbCEz20wnJ
arG1vIXGpuGgVYQOaxTqpheqPBUaQ6Qm7CNpigMjBZ9s0kaGtn6jNWdwWqOlJylD6S96Mecdf2nf
TZpEZeHRwm3Xlo8uSb9rvnkwrG8TTTbyLI5Lbt5bcdMfUM5AYqj827QUzqm2EwJtDIy5RJhCHiFO
yLSwPNgqDmmGgG7FmpssuMdGSR7m4CdUdWh/q0b+aEU57L0gf3A4Z3PwASdm1F8kG8M+hjzvW+IY
udFLGZh4T61g2tIcQNKYL+CCWZe2CLghong7jf8Z2xhCVIeIyp3b1A9jHkV7q/ne0Qw/SpIZakLF
6b8+xgKHYG9H70oa8L2dglRtiBoUfq8peh5yRSmuRcEorfU4B6WJd4bBK/YsEM8JtnjT9rExyehl
KsneykaIUlrRJZg6dA2o4MVBVcxp+tI7FiaBopXzOYrjl0CtInoHpWol/Xg3z6m1q4OUVYHTKrQu
9sSIYaoToeUkJA+GaxEunNu7zrFvvTn73CewNaZcPWZqeFs0YT3BzymlWmgZO9nInC+QIz1Wir2f
0RSB8r+YXxeV0sJPoQwWOd4g/Gv7JRhTbOYSnDkRGBzg4eO/BauBQTGR3k0i32aKcGsYP5Tp6VZm
5oGJMDteoRFnWfPVokWxR0b2DDoUDEJXfHalanYpldWmdCmag6Zd88Rku4Nm/bAY4nU2R8l64Ntn
/HDhLEUdBrajiFLoJmJiBIsFal/mwj/dbDZ3SiFkJRjIPdCcpuVhXVoROQeGr6zxc/uORIzbw+/e
zaizd7pHxt9nSYPA2MKjSxNo4jweeBTgC1lhBAHucTI8G2X9EMCjJBq6P3arn6ptRnSvYtb3o3nJ
1kKS5hfRq2nKjJSuNoM4rZCAWdmT5gh/mWqQXxzCZkrvsxNk1KRk021R1mQ7llUAPrIVZ3LZuYLa
5cWL+/45A1ByJ5PxbgBK+2B30TFwJyLNsNhTBUdKEjXLmhAZTXawDebJk0kRX4p5vEzUdrYX1/uB
xD5LNteuPeAQfYYr9k0WNVHjs3ds8967a8ixCejT74GKZnuz4GBBCuYuAMR4ly7jpRwc/VQyMtwU
Vf8JaHF0SUTlX8WQUF8JwAxBdFgGERwaj0KpgSFNy8nhHGxzOiqBwC9pG9adZJw/I7ZnbsD1N1jP
RTTpsIO2U+V480YRP+Fz/jEYAC45NFc3Za1v3cGfDrPttPj+y7dqGVcAcIdhwvC/IdmyN3HjmJ+J
aI22fYrVs8o7yITpdsj9loG7vq8ouM5EU12ECL7U67AjsuNXR9dQF5W1YbgWH6lK3+ya36bGHwXN
A3NQvizdoc+8KqwJH2A0a92bcWMeCJfXOyrA/pg2xt4awyLJ0321Rt77ZHzAMgqIBSCMkxBLgKJ8
ikANJvXJJbm99oY3gef/0EcWbErpXwlBOmLoK07Kb5ptTVJmkdTOwbaKKXRcdmhmSJCSE7TjQ9LE
MJA4a1S5T6DjGvU1rSmVjhrA8rfOd+bREM6y9sFnLT44foFqHzbU1uwU+sOqzyAKzbdlYQQk60R8
PHQvU7dhwqUFAT7lAeouLoc2J8RKkarF6jYIih+8jVRborXJzWl7il6igdPgcVCYDKMYR3lM4D0p
ANG2a8sbSAPxYZ6xw3otKQWGtzosBsaSzMOtpLSxd7DpRuCf9k5qv0TQ5cHz4HK0dYPOgJxNVs6t
nzIUpaGbu31xWkau9ohUSk1au0UNTUcQsHR3jFojOTshYepmwTwz023yuYHh0puUIjWTmy3UJzb9
Jadf4I0zW410Tm4VW3vbVMN2XJBHBYtsLkGSXXKSxiqgYMrDljuus0Fh4sF0o+znnBJ13EzOd/I5
zePgY9ssZk7oWH+xGM+HNm4LrKoYx3wNQcVLk/hkGNDBovbg51BcU4+JoUA7Ij1PbasfHhyWWDdk
1uAWwThvC5hx6D+lax+bel/xKd0Bl8AvrNi8Uc+Ql01m4eClTM8mmq1TEM5M1voON3AiSZCpEzBM
tEExnRk9+goLrVnL8bqT0dGpfZhOOQcqg2NRbDMSN9Ap4WZaOzleQnxEyeEz9kRoqzw4g0TJ7hFR
fTJRpeFCtm+LiXRHv6eCy2xSU8HbhvKrrUsrpD9TXgXzdUNnL5yyfXbXwNwDN/7Z+uQxZP4aF5se
yYSJmYCk67bRoaQOpjMb6O1Y9AfBsfTO7eBDG1Z3tZVS20LGSGiH5jpKdTO2Ub936vkiILzftjjF
wbdbHp0Dg7khWnJylPRqbsTTAnY/YfPCthaN7bNH5NbWN4pn/MTNPokm+uVmd1m6xCb4EXaHO7rL
7cA7h56mPwuPp246oElL4AO1mrGPVkCh0MUcY7s/OkFrc8I1rC0NCcXogbNrBodtA9yGpNoY2dWq
mt8kGROUGbNEZpV1OGfefD+5JkVn1BFBMbRXVAs9/mk4EXg5QodTGEFfDcIGD/RB0ImSJD5rPoyz
xClle3rXZz1HUIe0qHz8nG1lZ9p3Xg3STBOBsic97wninrfBl+HsbXJVw1kzyWlGZiZ+OT7GSAWf
ysC+5Ir3rbWy6ByZwbbRQ9gZ45eUtw9QmUtW4qJ2WRysTsNnd8m+W0NypC4c2HqzP3/5eGz89Q8+
HjMKs2VHcPTGN3MjFA3D6A6LaRrbOEQ9978C/j4e/PjSeiQjdx3pYoMiE7pGohm1nTpndqbOBrGq
GM7Wn//9oGeY6tyydxVU2nz78X92MOhJp2TIXnoe5++J1WIT5Qpr3vq3y2q5RDXbZP4RMvjxzMnH
y/n41ixJgMV7wAZSYbT915d2nIHW/ftnD+Z+mMrszcgAtbT8eueFpEA1ze1egBs+GHb3f9g7r+W4
lS3bfhF2ZMLjtbylE42oFwQpivAeCff1PQCpm/vse7vj9Hs/CAFUFUvlkMhca84x98t9Xw8Qv53C
pbtu5oCn5dXKJVN82V024fxmHdVduiqKmdZj4CXZnc38sfec/mmWjAdn8nEbGeJblcDwxgBW4MpD
u2fblELno+Wm3jWKXROY36DNZYygIKqDJCmOERXWliI87OgC5s2hm3O/obK82ZP1sfx5Mn9J5MUR
EJw/NqZB9WRgcqyRaLVeVHb/Z+P5N2w8BMV4CLH/exvPbZK+hUX29ncXz58/+uPi8cy/TMriDrxW
ssgNy0O4/QeyK4Xxl8C24Vg0HmDtzg6EPy4eAxcPZVik9i7qamSOiEP/E7Jr/GVLjB6uzX80/+3/
CrKLYeBfnSsWNxiOhzJA8jLk/yvmrmmMk2Atq5MWOee0oFHYj7jcncSjGBw+9zWyw2HSsAYPOpfl
b4krjXWhIAlR11xRXOpJ9qPhnmtmuh7GpD1VcNdEbJpHCN7aSZiqOZnmKa+D2tgSNh72eXTGz1sK
6uAG5ot1X7fvQyWA3DVQ6DJybw0GdXOUBy+kkmzannuajIwx2w26TRwy3dILqtilbT2XYIPWKKwg
HAjNPnUNaX7L3tdGM9eDTuLaKKKN5ZA8t9ylAycCMTH/UdUXDgGtQbMrtOTZg+wFQjv4swmItSYn
FEoGKkcDdTCHuNKZACKNWX89eLlj2UTzQ5a95VmWPVpjDeJnIugG0rGz+jNs5iB7NwMWLNLsvGyE
RLBZIyk8WDFw21HXT95clfq9h6gyYwqwxuLQQVZiDuTTEoqnKT2DtQM36XnaPV1VZ1f4XOcnCQzZ
hjpkBPn5axPLjtWenYAXTHzaBigOrU3nzeAQS0e5YUcXGI/TtqHJRgezamCr50mBSKPO7vTe/WmX
VLpQdyLlEen3dILzEEblD9elcuSNzr3fMycVoe2SgO7m+GvRLjJh2biu9kpZAJzV3JSutIRL8zAd
Cju7ICUn0rRWDoaZSr8GrS6vQz+ahIC2rM68wBa7uCZSkECpo+YaKwTRAXkySoYXbfw0aAFfOw9A
Aa/m2jc5scMYsWIDxRN997jV34N+6ij00l3PhQCtqnEo69bfGFaBw7Pmgqp1vQvloPs2Ap4aEm+8
0LRBZGKh/As0K7zqXc2vs53QB5LcRJa6cWjKPLsxQ68mZrpGsNUH2H5l0lHD40KzNyttP5ggdV2B
REbP+ktOAhtxWi0o24FsqaGwLiKNbIqt0/Nyn1f2fHrEX2e+Tn1gfoAd2+5Rr7W95K1fR3c0rnJ+
1W0TPlPPGnc1xf3lvml+gB1lt6NuOZtQTE92AEm+NdE+j0k+Xeqet9XbEZ+Hle49IMHO1AY7zEcQ
i+QU761RXWljcs6z2mMagJN+19jNv9zW16/kQt5EbTARtx5mZw3BzWHU6p2eB+0JXkFLDpiY8J/M
u8uNX5s8dLZkfrEQEIRNL0EU0uR/jtvxvBzpsxA6EflM+XHcjQ1dbaVF/raq7yeLTmeE5Zvfhn6G
Wfo7J3vgZKkM+w6NzsYQFG6jEqVNEnQ3FJyGk7KmErVUbW50+m10n8DhkAV1l4R6e5qZUNvOzX6E
ZAmfep22ceFh5m91JspFL7PT711yDjY1ATIH4Zf4XH6mbtoB4xn6kz5v+vTNtPjmXI8OLuo25gPz
zKDu2k0Dv/+w3OTVkBGkNDvKrBCeGRLyldJ62BoAiwBNUh1GgzMv9+YJE6y1+pTMsw3Cd34mA1rv
0NCZlcybMVJ/9pbbkBrv4yQlb0Vq2apBvEOoNBmmrR0dys6bmN01zLh9782ovZQpR0mveX6VE5MK
GdVy+/uTVNQJqXFr6y4oarA4SImNoT+MnlNtdGuS2J+B43o5AbBIAlu87qG+FiyL10ZQ6CxaOsYG
AaDthCKjPLWiIhXJ3y0MHDJ0xKml2nAwon4nyNyL8gqrnxfuMo1pURe3T8ac41q57rDTi/zR9vnQ
o66Csqn1zVqAPl9ro2ClVCi+xtbwEMXYNeVuA6xcQ5ZtkF+argp3FkiN3Og8glPWUuUWGfKQSGdC
np31XCqWXaVVOYEsbJY9vPQrw6UfvSo0Ee69bAClN/8AsCj92WuK4qGd1yco+fJT5Bo8n0UVaY0M
Ij/5ar54EaiyQdUPo95p0VXHmNS0mrhpM0cqYKTot4LWGE96p//Eviu2lvJRs0zN/QI5qvrGIA0G
Ocmr1fwKpNGcmPehupggX5yctW5xpuYesRKDDI116NqfkYsab3lkWphErcHC//3oxCb925+njn6s
tk4WU0nqKZNaRrurx2OVjy4Iux7cC8Ph1oU9s9Em80VPH+gUdMd/vPflsItI3KTiElzHJsSJMH8M
5HbREoF4vhwtGwwQOUJA+5Lq43ufQ6OcZpuE2Rk0kYF6wJj2BEi/iEDLKlynYjo1yfwDTSwoXuME
hUj3MFlVs0AKE8lpuhkcozgAU9g1UCxPbl5fegs1D7xI6KU2VVTlxawkJcT3yDbVCf26A273FMt6
OAk8PoMVQaRiFiC68JtoGSAoeKGWjHvaCYOjDsJCJFNNfODzZhqAUlIPoSzvWCn5xFRIvfIYdrAn
OTlOQORh+kb+IbW5FpQURksdwIA943W+NsttzaTuRVC3u2V4Wzb4LsrT1yHlx5IFBNX1IHDqTVgE
XFtVicqGsz8Q88Jq2V02rmd58DmdGaHaXkjZwKEjZI7/B6/LsmklgFNKkL/HoGxiSA9R+Oa5F60a
vbvVShLoW1P8WP7fZbxdXss/DidfaHuKcjvMvUwIvbX0W8BlSUm9patG+txu+tJY1NMWatWyQcBg
bpqMT6QQgXmRTlXt9db6zJh/bYdQC8+6qW2mvByQwDxq+O4Qhc+/TOww24IgNsCa82nqNeGc3TWT
n6lltCTycg72VJEIAV6h5qEs1AevaZWAXUcD4Vb9rnF0BubKSM4Kss5+GCdyoWcuVjahQlktu6QM
weCc7/m6W2aHRinj+HXf8tDlAcSllUen+2GkYBscQnwPvc9YNx+584cSg0EjvP4/D3/vGXZyNHqG
9soO5Ha5rUgCSl/L51haNnaSuCr2Zu4QIM07zvUc50uciktMyPbFUt6xKzV4EE6GX77Of0VZJ09S
MySl7GLC4OWB7Gapns6rwGUvnvfyaGZALbvLjV+P+f/d5jRDvy40nHBfD172cG3WB1l1m6/b//H3
yx32vIxd9tSAAkDT4KAsp15ZZlF/u+xWNb1KEPQIr2i1x+uBAZ009l0FuQ2dMU3Qr0vo1+Gy16E7
AZk2X1yX4+Uy+3WYGRWytGk8tUMdrXIphlkESEFgvvigOqEWsBz383lkkRTQZU1P2UFieFk2rhio
5cx64UNXYWUwSnVZNoPjFFS9OsYlOwLQK0uySXWH5pHHEH0aR9WdfLj0DU3TxN+PZDGo6mCOfBp2
GczApHmX/HcuhSS2F6d/3vW3R0Uq7sV2oBb9+1H5Fu50eZwcRp9tPl98mvlsWPaWjcpE8+eeMrGn
+rzcyqoFmuuyO80nigwxaxC5yu5oDJyuX8+ig63CRjZ06TkoYO0UFWsBkF0zlvb3k//9lq+n9KlD
U0DhGZfbhkZ3j8qhds7N/3hUOIbu+Pue37vL//77hSwPXY4jqknjejn+/T9+PZWIiczTPbvNz45D
8fYfz//1Kn6/7K+7v57937itgH7gVKLudiyEjpM/jg3r0YjWgI7yeduUxnQQPbybHJrrRIrwZpDV
jRmLaUNsKIPelD/HkdvR3ysxUhkdk9nJ2uW1MPfSd+6aZCi/sxT+ZIr+1jphtZ2oHRGxp+W7Qufh
sjAxBIK9RaISPpHzLja4C/yT7U1gwBW8bp+qJfW2cZtGXrtri/YRFxlXGrchkpYrysruusepd/uN
qsQLQVckWEi5hjt/DnJgWSFchxgYAHJj3qZJeM7Yq2aXalz4bAJt+zHZVsxP10MbYyRr2wYxKx2R
rqaljNj1F9kH0ZwgQeFfdK96Sx/Wtr/TeaRyXsbULp1ubeKDGgd05hoZ892uK4BR6hWkm8nWjKOj
bEB0U3HA2XMCm5UDjDbPhEIijI+i19Bt85sw/OjH95TeVGzk/pxF3+2CPHxpIbOtHCM8mhUL0rwY
ToFh7I22vJVl0PJVVdqqCdSHTQZmCfZkr/tUJGI73wU1KzdVty+aY39Y2qa25wJGNnJt5U9X+K8f
ksHfGckOSRCE3jLTaAbbWyrp75D47j1KE89d9i7I51JMuW5Hlb4h9F8LjOkbIxJ3uI5G6u0GhoGR
PgFEKVYcpoLmbP+gJC2I7PaaY4HulY6HGRxjjGBrVtn7oQb+k9kaChYHjwQ0sb3ntm+CSvcGteEz
WRY0OGDIrSmctJuS5eMW+/FeMxN7NWTWllZluovKMF+DgHnDyiZPSGF4/WY3kaISPU6DfPKdGRSm
a9fJZgKaMU3LLVti/vNPvciDVYh39dAH8pvb0/k0yOQNUXU8RKb7zS3Tm96TrN6pRfJ7QuuHgxXP
aL+ZdG3rUc4gRMJP95Ht7bW+KolSVBc8Hv6H1jUX/mHqSpJs3fT1nLfJANeYsoG7xDAZMbdaVcUm
LgjhsbBNWJO4ReMqjknQ1ifhxBfRjeOtRzwe8TkpKFzMUsimthLDJqJ9e99V1UZCndiaPRwxF+br
DkNzS0ZGf6fPwv7ArE5N277r8yTLFc5w7MsXzXQZViG4pUZJ4dykWwRflzlRa13dqZizYMJqpXtJ
fDb1zthXnfOQrw3a1DstJYA8t5LvlWG9W431YLpCfC+b4oXmYr4eO1SkLh7jNbK3eq9PfXcV4ho1
RHY7A6tIUy9qHoV7LoUSBqLxpiCe2AZI2Cfy3i5Uczfmn2KKSEpvAJLpLv3okLHv0blUKCkf6rIg
wGowKWBpHxNYrDzyd2kYHrwS3aAdu+jUA7tFZNxGrPObaJ13zQfYdGvjm943y6maQ3VWsF72plnA
6Qc7soJ1TJqRls5JAD6nm3WaqGoxzXMJapzB7Z1/aYAJw/hXv5jkxuihjX7jMzgVWQfaOo33kQKA
ljXeCT8/8GjwE0Bd2i3u+h8FDgdUwnT/QvovpJXge62YhLbUffQyr6HW+S+Z38Xr2p5tmukh7MW3
0tH8U9omOwr+ZJBXEG2EU93jPwJhLftk5xCj0bfkZvuMUWsxZtT4W9a45sAqum1u8ri/wxJv75S9
7wv3sVeEInk2QnaQPR+RrZ/xDOprvY/epp72vYspkS4zAE9+XzSHu6uv18+YC1DgkiO8Gzs+aP25
69LPMloMILVzIHUjR2FjmeUbZQreUwdzzJTJq+cPB3wLjzLEsQ1Y7kMVoCyLKSS60hzoNpkGgQs4
7oAIbQijV6QBXBojs/dNkT50pN0ju7JJygzadNuWUbHzRoD6cYlMR07lNhreVND/GFyEtlP/1AbY
jiwmlkMD8TPqnqCvY5/UwWg34XnUhttct9/JL2pxbeBBgVHeEXlQIcspnN7dDOKzDyHe9LL7dGWO
l78TFOWcDmMFP78InQmlzOmGRDNWD25IwGtA7OTgoYRPTH+ryQyKYoJPuzRyZAjMjzaAPt9LVGqI
DLex6vaY41pmwjVkapaeLpeqdJ966poaZLAa5Pci2jIhxeTyY4QRtYqj7zSwiXIqTOR2TfeuGjBo
wis5L5IQnY5soIoCmfvROcDg/TLBo0mFuiDGzFbmTdBEM/SPNJ8RATUYQLulu+chiiBsKXw1reuU
+TcgKihf90W0N331igDxVLAa3tW9dVa2bd/IPLzWosgJQzOxHKTuDfVmdxdn7cASDZagojy8isby
HjrhgatwtfVacxc7kbHV4+kFGmy5quLW3na2nm/g1ahVD5pxFfUJAS1Quxtq7EY4vJk64M+Yb6RB
YEMi2MCcUf+lF3cB0bdYE8YeDsPIUPhsJ/q5eSvD+MmctLfWi6rT4Kt6LRG/HFmu3pAShcknCG+N
DhNVKHNAOLdZLu/cqW43uRdXu04btpPXFmvEbpLELwbjEBCg6oyntkJ8qUKuyxQQHkzNeHLw+q6S
qBT3JUIA9E4xbJNAezAL2v2zS6brME6qNoM5WpCTNsTDSg89ciXb5i6pOXAIqBjUdIlEdjcUgmI1
XxlNv+OIf5yoa9DU0nHOWh6Ex6IorYNZpzs0BWSEJbfM/Np14DhPZVKf0WncOVGF4bsz32cqqiwx
rpvIR4hRBGKNhGsIY3drqyxZ+VKgaGz9nzIcHtXE56jFWA1Tn4wSrmMzUrXJNl7FDLbTH6SFhzmI
byZnWukaHi0B1XlbEq++IUtqY3b5e1r0xc6qZhMoSjeKv4TiWO6bH4Py8nSmgIbX3NJGziDtkR9i
OPvYJcbAKoJfrDmo4puB8l5qLX/wyqBb4dAdKQmX5NSe+tnVmjvpSY8jpk9CeNtEN3al6h9Y5XKh
5qyrJZlQpuVS9qQpO5gBPWg5PrLY+4blO7n0EZZCkJ/AEvAEmd41nJchU/ZgsercJAIahZtM19Eo
72WEC0ADrwml80wjHe9xXao1hBGo8FNV3ntdTa3ZRRwboGSbAqhtdVWcKYmDUU6Y3Tqs+bTvGtRD
pOnIPBKID+siccFgjfldEHnOLbqxoS28HwxH1cpgMr8DZejhnR3kTVcn51oI6FhcwSMZDFxpsROr
NKID02+dEdR8oY8Pi1wLVBwyQ9LwQAjYKIWiEtsWlcmDacfxTqqDTgpwkOMSGpvkE2R5BNORLoJQ
+U+sch+RxlwrdchrIEKAqnEqhtt+6LdJ/5gzJdzrBYJJO1XHssdVVeSS+FWGBgZET9wjzL+ESaXf
Tq51tE1quylSDqZJGuBKWAasYdekht8ks94j52lXRUeB0nOIfNAEchWCmTckxdfHXtaQxGzkYi1J
jXtEAjYw3nWLf39X0Lnh2vGu7Iz82ZRROdJJU7Ea/xJDWGWiFX5GzTXOgaVxfWUa6R+srHww7G+O
J+WjX8tNH/TNznMdUAbJxqqq16ajcK5a/dnUmdx7jnFPXuYLHpgNBbx7ibKddV/ebjFiBpuh8fAN
FtNDoWvIgjMI/oJPfAyJiJB+gGWqVId0OHcKn7PlCIrJw4Oye4G3vs82znByVAhYNtPvWhqd61YM
PwG5wa9xsdylips0H/kHItxn15nXBb6+Bf0OKAWGL+jn5ocK6MzJcmo3TimYwtAXg92cKVCv+cjV
pm/TxzGrh7UTZR9G7khceo7NeswlhDrSkEdXOmW7X6TbtqSOgyxpE3Wii34oaqIva7Sn+F9Q0uG4
J7PWKctt6sVbVjmIbhX5vEZ2TW3+57SwSlQdkKB741bgn2PWhTEymtDJzSG65I79UIz9a0NF0z5M
7Ne6jRUDHobfAjmRrNWbPbSPifLuTZQ39OSpMZDvs/anbQ24gQib4Q1FPu9O9166DEcfQD8Ml5W9
wpTOci0cM37Z/ZZC2hmAUMiZioK5oQCUud4xqbX5XSKms+Jbv9w7HRlPTdad0N1G0btFlAUWQUIR
LP25j/vPmkDD2BqsnR10v8xxusmS+Qu0yyPfGcs2M0evUI+73iuecD/Aqcu8l2SSCAS7XyobnnT0
UdCY90zr3/wkJHzSY7Kce/aDaPJrCFstiWEPpVp7ai21zwtr3OTTDvEVaY4EH+E3MKNNZwzXIuhP
he/DinDe9AkKf9kH3nYqieyIkPs/B1k2+4wKeVFCL2lRVsO5NW9oDQUbe0rw707Zk4A/oKY4X/GV
GZsxHW9Zu1AJsjQCvbYto7BHuUa06nkik+yGVYpOrggiJD6yciQKLK/R+IbtT/q2n6FCFt5MFB4D
nZ+2bT4xSnxUNM92ZUaUPEgFTgyUi63HqO1boAcmQmE6reMiGoBWpLO+ClpaC57VbT2terYD0e1g
DQXuA2dPb5UJqxS/Xo0uDb00+pjpRCsns16xUzSkaa8RQTobL3p3aouiH7/JBmQBvRVSEqLOoT4y
RUitKCY2dfFJXijYqnAE+T++y7zV11UXH31/fgGiyw8yrNWqxhpWad/hehGsQQAec4QXozW+4R66
M3LtnmD7Wy/mW8rigFJqBh/dg8/Tcn1iIV+hIF1HUfgUOCQxloW3M4LEPYUjmkR7RlEQRHrn6YXc
h1nIvC/MmQGkCnGZl6FRbIkOaxjVRqmvByDGRuqNuPKYvasBrS4fBSU90W76AgHkENC7AXahr8SI
sDXCFHxJqDBE1uwdcvo3o2peXdzEGVxnemSERaZ9/EzyaKjL1yCDJdw2Fpbrkasz5vsIpM4Nvmgn
1WiUDPZVBx11LtF7Qa32V8gpCCMQZ6pPBHlWXkqKiqiQtQ1rU6mnaLT8aw0tyoWL3en6O4C/Ggp1
p3Yay3j2+oexdHayFWLbJcmnV9Of1iqUlU4OFgtFJj7ulLmm0cOSHkn3y1pJJXF0NsjdUfdaD0Oh
Pan+0wupetvyaaZakOrq/tAADDs2VzkDxp1ZOAc/nVkrqFkdxQjgBPz/dRpHa5pfRySmN1aJqXwq
AnnJx44HMVOtYpOZA/z3oSijtYRgjf7ZWWducxfCqsD1YjI8xHceAmrCX99l4Nd7gnBwHEtGPl5z
aMzEDnrmkulo7YnrvEYlos0HVCIrTkje0iCGF6Vq0gaF3MWarkO8t5h+24CTSlIsW4HqvE83ygvK
rZy8p6SpP2eqzawpsbLotssLuWKl4vMdN1X0HII/3+h4cpMoZXaufSdPkURAMr6uTvTTTLM7K5us
I4xiWO3MO7sJu5JeGVfRaE/kFNIltlFfdr5YyecM69HAUoDBeEKR2YY/tS6IdlVyGFjdr0ljeuSi
eTXK6d4J+HnCRZi/J3J8EfZ3Bu+RRNN1V+nICgN+LSBrVpqDRzNAwNkJ78Ho5WsB4nBHpv3GsHE3
wRILDedbSAF65ZrXxEJikPo0B4PwjnocYXt9cucQkaAjs6ia/tEe48eomx6GIboPovEITfKmbbJd
Xd9Yif5a8Bb8Llg71c8SP3bQa3cNUSyNoV0GHDTEvOGVZWE6O0c4cZnQBvLWSII33TeeJl1heJ7U
XsXVZxw6Nekj1QlwhLuztCfXGw8l7rJOeXJVRzNZ2uftWpVNoF93r/NtGb65JWtRhOY3d5oe8fnE
B/lKUwE8Ntq0Fg9Q3GW7NuMXg0i2WLtWvWknbxuJ+sfkOD9Ak1NCkFchs0/VeD8Mpd7z/L1vfHIQ
aHDA6nyijXRfadU6s/NPnRebTuVnECbfUqt4zDsSNahYYkrPnXeP3/O+SdRrzgR7hU+CkOdqTFZG
W7ylcX2sa+cbvpM1wlUKBcPRHPNNqpffLCs+1414cWTzrXeyXTjQKi5c/94dSOhDx/GZuMm9Fzz3
prrVG+0StvFRifRnKegqwXk5p5raIRlx1mRom7u6qzJIUoQ16bJ60aK7copek7b5lQU3RoNBuyxL
0gVa91pgXSxUeOtLBAsABZ3O+rQkRsLAnItVOjLaTi/W9NCoIjHTJkIC5MvJb18MsyFH6ns9BNox
a8d7DdtY6hBmlkYP0x9i8P+J+v4tUR+Vzv9R1Ff/Cop/AXOjw53/5I+kT0r7LxNqI+hGF5W3Yf5N
0qebf1k2PEJHSFi58u9gbvsvHVC3hQhQ18HXejzhH0mfKf+i4GNCbXBJ3TRxR/+vwNyePcNg/4ZF
FJYJThLJoSV01qHinzDqpFFT0isvusv9H66omlM+t7RtMnYpyo6HMSWDt1DPoVH5J4rVQC0Ib3KH
6CMQIU440pkwclMz/tq4i8AhNi6DbclNCqQDHxBa4XlT03Jtq4Ia16LSXZStwPy5VA7gxgKl06dk
g6cixhod65uWACrWmdXRlrLY4ngidJKI0709TLCzghDJEXAJluBZclBGd/YN82ecav5dpVLaIIb3
nLs4+SdrXSERuSPhqA768U5VFXwqNzv6TBvl4LoX2DlXSyU1ZgHjPbLDU+lP2hmom43koc+xOc35
iEs/qZ51IMueWmQi+vBc9tSZqsKmnpKXeyu1bpJOJHRV4pwmNQXWwf9Jarl9GlLSyoqySGY3FC1N
d5BUeyJ7Xftql0uKSuW88brBoFn81pOdd65YWW1qYr3WQBxcLcZOhHLAmDeUt9AH/9eezPPHIaEm
6s/fQR7Y2qF1hlWHo+GcTE1L7NnIJKiTm6+mFzpj+8D8ctUmLtWx5c3BqiDfljXPtuvbaEtp4LE3
4ksMFgd6tY7dqXBJNK0T5+Sq0NowC79l9bohgxG3FSoKqaENFYGebjKKumRVia6hc2iDpgGgombF
UNTax8B3G8rlec2FtaVuYClbXw29U5/9ydBJEoYCmwVQx7LA2Qunk0fD+/tH/49v4uvbKaLE3Gq1
+jTAAAhm8weauQiq3KHcEkCG5mPeoEuqt25h/RJE4qQr1TenwEYEpyqrPtnzybDsfW0GLWwQCmCk
NEcLj45GR3/eLG/oH4f0e6oTAk1zXYNqRpuCkmIN7I4k0GV3IuyzB9qyjqT+as79Bwpz9Hbnva/D
Be05OTWhtchIl2+a68af73w5/PoxLHvTONDzwHdB2hGn5XIyOlPOqjacNUjLjcuvA4XCd7iLxnZp
sS4f3dfm6zbcwjRc4hOR1vkpmM/hdNFIGLM8Qs6b5Z506onXKXvskbO8YNGcL5tFiL+c5yDfmB00
CQt5C3fKVu8I3KqNORVMzp34vx2nCW7C9t5sEL5u3blvHNLOZ1mcvgWJUKe2K1B7aS7JFwnpVQYp
SMTtsVkOl43uoasCKAvfznrFsXGgaL8vuzw5IGgzYAzR3KAeh3Bn0SETI8IuOieIPUN7rnv/xS2o
NRU6LI5IaQj0jcfRnYjfWOR+y4syt20UpScxn2zLDXL+yJeN8V97y6FHYvLeq8VeOnwJ4/wHhOvo
exb1Vy4Qm7TK5TGZjeB2RjtNE1qw1Yxi4n2zEbP53Kv6aDeZw/cog90aaWF4MifsHH5CdqqJ2sA3
2HShp4jfrBi1Q4vGUxuca8d8JE40wwHKB7mEvYYZU9DBxho/zG365Y4uirPqO1Te6jiShSRvZB8/
gqqfOKNFs0mm+8arsH31JlFWXXMTT8N7W6OXNjRM0KK7EBWMuZ8rHa4X/yPyJB6vqpS7Kms3ug/T
wRXRIUjUszCrg+f25GPl3ltWSgSIfXbv7ZSH1zvKBE7FKN3lFY+oopaSfTFtVI9brBnTa+k6+R7Q
xOvQT5Bzk9fALLyjAU4VLZE7UVWdmNfNP4VhuDVqeqNSiVd/ZJJVyIylplI3kV4EuyJ2EwSnWP2j
Lmr2Ae+OCXJpbuvRDjY52qckzC9pOWUMEV10wecF64lfU5Bd5/guCg8T1GoN/a8ZHcdWv8pq+OaG
EGh7y0famDneqo+Vvh0V1zcLPlll9ecp7tWpdBGkkk7UnL1kfB5qGrRjrFE2DPOPxGAJPLjqp4Yq
6jSVWHtw/bk0bhokS92972oh1J3uKWKJvy/j8VaL3fYYjKDTCf5lJZ6O/ZoF+K1BuNXZaazsiLkQ
Ix2C9HSiTJaBFrT8ZM+CGPegbrYIVYqzVnv4zfIKbcKAq7RRtGWNxodeGikdivRtEaCdtUzMggaO
YKQ0Pu3+KV53FgYyZbD4TmNXMoYXGIdNw9gZhiJYNUt+jXISezDVj4oiTEra8mNqGhhIDQ2hguFs
Yd8ZrFQmLP8UoD2pU62NfazFJU86NuldO1k4MZ18OGMF1Uibxg1mBB/hmNo3bqqlm8ovKSj52dNQ
tsM2cWK5QzLxo4ihUPeTBiwJXEJoA9Md0/JstK7YTfR6NK3WbqDvwfzr6Ywq4FUr8GbDN3Tpzc4y
1bgJ6Fs5rpJXtyQ5OZtxaZJ50nuKNGcJR11FBhhYPez1tesaL3gLQ0V6tyBsKNePRdhthIg+kiCk
rYO6YRU62pVewlqO1bjuuJ4fMCtjbc/DV4pz5UZMvUP6RwUMIGelTVlkqye2duXFfDhwAig4YNHG
VwH35kPmxp0D2waf9zVJ+UxtUfyg5/mKyg2Gn3ftiwwDHOctLnjUTDGIIiN0D3rqUBjnVMWX0UIJ
BAlh+erSwJ96mhxf240FVRCL9YVNonkysuSxtJOqB7mzTWgEKfESehxjCgsRhikzfC5s72eqx1xO
BNJq+OrazdRuVVbEe+xVnJMyg0nVC5KTwmGN8lrdebNGoPMsm5lB/zNAQrxKUj8+TCnimvYY2vKl
xxK3KTXzlZX7qcebgnTxqY0IHSVY/TOpHes+rx/rMbwQdD1sMeYmxzqxEdOauX7KCxI3zNg/NAbM
a3/mGpfuodb04U4nI54XehfBI1o3SBOu8ZwTNgbHBh5zPBrfpzIAgVeJiyF8d2uKDjSNgac9NG9I
Hmx3dOs8WNBKW9WZ0K6Z35MBn0ZnYVSfZUEvv+5EuCtSW6MdreUrg+oMpcUKPImD49S/jTWv2g2i
upIDG2NSDu31kMhLq4YbY6QxT8buve7Q0hfAuCBRPZpAUJrwls59fQ5hsWFppaZoFYgWEuAfiUTu
xSrYWtcuMYYM/cGKsGviXEtKad3QvPTJBNX7NiogOVGigSM0+2bsBnBcorSraxlvlvUDF5l/rn18
xFYINktw1rcVJfgsSe56h6mMMFHUSGbeefNOpT/Fpaa9TSCiQpV/D4OImfhEITdFdAyz/iV0kYCr
CI3pZCI0CXt1UKU4a0NCOdP0IHxr1UdOq/HIB5HSf7strRYej1bfTUDAIZ+ETmxRdMeLMpVcjjAf
rVCxDasexiRcmMA7LXlwRumudK7Y51GSyRb56oZrabAu1V2N5oIGRaRt9Fzngx1hLtqyXlGbKP6D
vTNZklTJtuy/1JwnKD2Dmphhfee9e/gEcY+GvkdR4OvfwiIzX1aK1KDmNUHcIm74NcNAOXrO3mvv
XTBnEwl0mwy1Ybg4AOno0+qxl/rk/vr+U5TxN/eXCj4Y0c+UZHfn3nKgNkU/8q+XPBLLLeaSt9Gi
xTwUJXblorRXukrx2i5F1P2gFmHmf7ys4IUcohHJPfUewFWBCmx6Ns0W5l9aY0JSEGBcydAGpEID
YoNSoh5ITUdESOsXQ8YutrA+lPmrWenTFpsfJB46ZquGOSgMkvjnXQCeLHrxu1L8fkhHeDcrjzII
O3oYFA3+etey08DolvHKYn+ARNEf8+UgGGrtkjg5txZWSdqKX1mkTYBDiwMBHsPu/setSBjJGsO+
0B2I5pjBnQgNJnsMTBe63QcAFZfLC5ElGUm/JixSGw/h++Irru3DoB+lUO2/HfqlKjeiAjGa6WNd
+ad6+i6cLmp6dP49tbRx2BwtVXRv2ZO+iZbXPqyybVa4t7sUt7hLbO8/3iW3d2nu/SUe2uKICWEp
6lXWJ0xPlx9ZuxB/6BSGUu1y6F5XOLGnMLHEM8zDN0bQw56nCN3KUY8u0dBcZiCBL1YUrlPTIze+
4uKuhHZj6v9Lxma2W2xkTCIlEaw1yrWwT8ertxxCckXn3Mm394BgTQGdFC37ozlGtBTkg9B2cah/
JmCmDOH8TCJyTCFD1GsU8vbaXi4R2CEN7drCuYlh2ocl9UIZO193jlMzIJohPOhaLmC4oUCUlmk5
inCHuWDXGl8jWy5XddUTA82iftaaipTk9l30afQCQxJ0UJ3YAbtxbWXZpf06oMs+Oswg8Kr8mXA0
XHrRG8T8oMOCI5ezHhrQeG18TgQ+tbdYRu0NMAb1p16hFEjtE1ceo8yYJdNJiAQD1jM7QeLYUWBp
8Xgx/OlxzLtL7VRXvggGdbmdPljiN+207Go1h7SczRXqFOCWJcAfxSN+1UAz3xadi2fWx+Xf1Ml0
S+dYbYUDMDYT5M1W4/hYSBO58dhcBlWw/+eCoQnLOKZujGYt3XGj6zOmpahoDyOZ5SEhSlcfQN1V
ViPZ4TRn0bjAA+4cLA66an/bE00DMLU7d903c4/xCmnoOFkPXeKB2cwVokONnUzR8dZtM1pbPksw
g7KjQ32PTZ1sHlaFA755ncw/TA1E1xvEAne/Gijb5JThK9JUuNWGmCDUhuzGKRm4ywVudN/9cD3r
IWZ4fpiQh8AUsB/TMYbnlo1frR99auVkPvRTAwfYgjvjltoFC3u48yUTcOxqu8rCxTCxx3o0daY7
kz0yPw3nHeXDdRBlfgIlRj3nkc/WY4J3AW4qU5n0xVmpUnTua2mK5lagbXSTGy24MzYx65oa2mmJ
stkTwfGzN8mRnJaE7NhLiSHymISUMicnvQEvNfCQVhzYNU9ndzSOOhUFwPQeWWArxKHNPyYvZXtS
8b3mNqzYWFowsFVoBDH8iKBfTPle2rlcXPWwi2PPXxUN7yahgi9ZZnbdDAmQ8SCfFNsZo5DqaNB0
2Msmfa8cNrIzWUXOCmxf+IiC4qmhS7Pn15KpAA2OpzyaPK0lfbXKmhXf24bs+uxmgO6JkzA8ewsr
bSqsIz3lR3rN6tyWrjrff2KLYqwzLdUDx2nLXc6OelVSprLvAWuqGEOz67toMaFmEzIv8ImBCPX0
BClGBzRPLAgPIwH7Co1ulRDNiClmJRxXbVMyzlM1bPSGKbjh+EeraJznLJPxE9KJ1Tuwc4C21eJG
03fZssfRCB+T/g1wkE4TfniNwQ486eUP2XN/VfAam6HQr4NThQDSvWxdtt8C7SkBPBhUSl/HX2oU
84GZMrihQVKTQb+6dQi/bl6N6y/vvpUeLYphsz3ECxy/nqMj0l/v0LT8ijytfilxzgfPWaPhZQDV
wivOo7a66oB+UkRuq7ht+hOwli83F+bZlykGKok9LxU232oeMjmyO7m3K+2XrGGHSgv5ml46b1lb
DYj502fZ++1VxHZ1kBYaiGWN7ebuKUKecNAiW11FWrC9JwdvdMP52JftWq+K6WjpOReCjJFwe4Ko
LhVdpG1ArOiKh9jUyTBuf3ShwPrmjY9kMopLAp407kO5kjXhMHZfqM1k0YVAL6+t4NjWW9f1X1lo
8oOYjANb4J+1DXxsitA+9o4LSTvv3d0B/j2COBdxSaWMo+HFcpt70NEK3XP5ZhPBFfOR4dqlxOwR
jxpQNTNf4OojbYOusYPqEveT5kCP92OchrXR3sZZyaelmzruAdO7P3tH7frO2XBP4U5wGqLZq2S5
hqtdVH5bSoeI0gx7hP/iOIpvSgy1J3oEU6Ntr4o0Lg+z45FhKjtoVZBeR42IJMx+ez93f6eU7a8W
1b1s2EUyU3SwoR7juiAuqJy+CDmwCa3lVnKGiZEqwz0eK0b4ml0K34aj5uTXIavsR8prgmtbkLKJ
6sP1ksvKYMT/05GZsSqdvqfURXXuOra7hmDkrcKKAlvCOWgIyyJrRVt7sUIyOhoekyjkkmMCRbAz
KGBnh2r+brNpwCBvVWtc76UYk9AZzWaPFLHq3npmvEHcVuLo2+Zrwzpt9XKRHErg0TVIskZGGepI
GLVREp1tNZ6yZKIZQ7He9/St7dCr0CSgJTRsQdNHQx0Cq4Fomp9jO/lBMZHigvwmd4z+ZGrWyU9l
T+ww8PBiblcusa/gytPwRepy0SF+WWqO4dIhAoHZA+Ajw8M7zHUg0B9efFJZ8Lt61Jwx3mCSfhmx
nUq9ai8MvOuhIqzBCYctkebTc4T4LOtStacVRb4TYk54TiEKvSSPrzkJmBBQZgiXbF+bBCS9iLW1
rIs/rY6TDL65+rLb+inJ6mJjk9yIoydE7TmGL8RcQFoVGihWUmMvPgPrje3rZ4Qw4UZ3tfhAmIqL
dsBn12o8s5P6M8z6eHY7RMnsGDugccYfvzdomxjmAbj0BrpdEhCHAK7PAz1s9jQ6pGGbm9pKxpNE
tgXsKlrBLChf0YyNN2mGN4fY3TSV75ZMebLNebvqve6nl+WxWLFKXrU+phNV2vapJDnO1K3hsWnR
It/DJVNhhTs7a7UAijRNzk48lTzooqbwz9EQv0+5T43YLG50jYMbVs2pgDXSDZaGyyifl+lpxvMQ
iOYmRhvDsA8KV2TrA2RpwtsKoWBUIdAvlwvWbI0gs8ZN6dTjxfI7bZeV9YfeeO25Uml8cnn3owbM
FfWXgUOpFuQYhV9FVNevEzdiMjAjjJcQNa1Ru7nWouc0JNG4s7nGSuYfglxGoAletbM9jI9+LwNV
KCvI2dpuCjgx654HDYhXtFNDB/QoY8y9V345nOIWrwSPeS0Ie9O4JMv/hVEmBnniWlktKeY9Ru1Z
kWJX7m3xYjLSDpyxU2uPYQ3bhwaJVfpUOSVAO/6na2/oDKQpVKhZU1296DrmrX1qsxb0TwOass/y
R6Hh/fUVX4Dr9zbKNcRbzKN5ALDFXnuTJg+JsXDz4/xCY2KnCKLAn2V0Jxx1/dbqBtgD8ZgyCnLF
oXeqn9iSR3oNXr8LNTu8Oj4tibwRELgmulUq4ozAjtoks0fr2Bjqg1157Neqtg3oQQ5AmTUziEut
3N1PtIhhUggxXbUGWRNw55NbUwezPUOOs51LMpzSxtv3UAvCxG0fhW5AF6pZbpVNq+tTs/xmXXrV
i56n8x5uknaE0rMaJqO/VIX6MRBUxSqL7jkkXw2NiJyNLbUyDdIu+7CaEVtEMZvnsCj8XTMV332R
tchJfHfvD3pOP7JkcmKW58ShuAhpr8JMaNPTolAVWk2ix8jE8pAhpDvYOkMngE08k6OT14f5xSks
dErk0vR6vzX5ZDvQimwM7egppLd5KZFvJOojWcKsvKyvV04Iz83yeueYu1C6+wpGcpq6p/vBa2Hi
+loLB920iptd17A6FNhZL6KEbAroNIly3Qs6x/LCx/Zkot2sFEq7jcUxXF71bvpj5Ho4sakfaOCz
FijTeS+gbl2xVFQIHo0nXHXtKU36YQ1Xvd+42Qh3clJP5XKA1L7JS/nkD+xUyzFtb431Vru+PEH5
aQI2D8ZZc1EuzA2y6yxPm9O8AJbJzFGkLIgHAxHbM8IsrvUJnV8yzki/LJJAcr64ddzV7gECqrdO
dGtb2wwsB3CLu8SjdvVZu9aNDFOAIPMNm4rYV9X4bYEG2ht8qdcSUqxWTMnFj6QHGEyAsUvlT7IB
rEfgGIHPI/l5COtVnOtXDe3blT3vYdZd+9ygWMfRQ3GeH6zK7m6+8PJtW6MWLDt5o0HYnBQCEvrb
VnYCj3rxwUCt8wlxvdcGiA94GLA1XRHpBrbPbg91wSIMrqy/+CM7FjpOD17PRWSiyaXMPAN1ai4u
rcPExuyW1+aLso1T3TYenKQoOUQeoj2j6RmeNH52I3/+NrvRcMxpB3aZD9Hbr5IDXiP6NNikFXTw
Vcp8tRN4hRlg+quJxROFKSOeHrnzRlSluVnssKwfPvf1gJk9bX/rEGt3ful9Q547qm4orlWPtUyl
nUR0SxCQ3c6A2qt4PaO1AiyMFKZmPkzIwgiiLOdRDwnf3SpSXegLkTWcaPUOSr8IYiOSbwXk3Dte
znSZN88kRO+mAmmmnqv4ZOf9k+7JmmCanvc6UqbXnny5x/TQwH2JwGKiJEchlSRomh3pHtzFqNDU
B2fRLrPn5uKQ7N4m5JCFTW9XzA1R7QYWs77xHvHQVXtl42XQNA0Qa2dT9Ug6So3ofpsAXU9lA/pJ
t6t9kpJssZBDOtm9l071A51cvw4n9SUllS2RGpv755Beg5F4dt/BPXMBJ1G+V0K+xqRQb0goAa7Q
3+bwzRmtCAdAM7MEEmkW+0xuEdSio++tlxramwWWGZl5EqjWKkiqkce/s/ylo/Ufc7/7BPD+Z1Eo
X+IGDjfdXJq9xdJLqpdBrCQxQ4aMRqvYWs8eflqGTyWhOzJnJcAwc4dFiFIv1rm7aBDuryFGrhla
RQeahzqGfaSPpgOnRaiY8t2yxiOidcIfLIjFnh49RijNVn2cJsF9bg9VldYZvcI9olt04EDser34
KkxP0pYlA6q9pS1ShWjxAauFqaDnRIaEETDIzhHqGBllETTmojRKcc7dD3GeXsOe0GcCF8WxmwB4
AMKD2s0U6wS4jJ2ybTxys7SrwWne7FkZ7FkSNGPsZapTmotozdC/CHTfo43hiLo+TdwhbpxNh9yU
I03ouVrf8WLugknz7yK3GasVfdBXkWqgAEkjWfmgc/4i1sAWEpFIQNDq/knuB3/5pyRUM/BePt39
oJmkIGVT9fofc+gQ0vw+YzcCDFId75/8/lNVY0X/n5f3n9x6SoPWZJLE9pAqeKFZ3H/y/vXT/WW8
nLDKMF7mvrnGTWGui3qEoRAN+WayY5yHy8EnqgUjHDEjwwKlux9snl6HGXeGtzisZ4BYmOWXH2us
Qn8P95ezQTFKsqi/sgqyqLxsOnXRrFMHcDKW94bDlqsvuMswsrtIIWN1pqvO0JhpBQVvarbs+7x4
19X6h5hMDWcVTVNN55Dd+6XUIB2JnvYbRIl42zJZ/gt4u/+ULdCUuMxtOBTp7f5HDBLHQ+y+3aF6
/wPf6+9MlwHL37DcP3elTOR4x6Ka4L5qNSEzTvM9eDTNSsTZf5NG73Gj98NgVmdpiBa8ZYZqhNB4
9lVLR5jhoNj4ZprttcGhjUgnMxmtB7iO4m/M8/8XidGhml6m+vf//l9fvwrmmEnXt8nP/t8hbqZt
Lqqq/zv57S1pI8qg/4P89o9/9A+ZmGv/l2E5/B4DvIBnQEX7F/nNg+Hmuki9uIxsD0kYmdP/JL/5
/2XZtiV0fUkG/otr+4dMzHT+i99m4lh1XM8wDMf5f5GJQbJbkq3/TSYGcA7rB6ozx+Rt6PrCn/v3
BGKPLlBVTRFtsLl5dHzRrKyMqYZ7BkneUVegcwKQC7EWTM/snnqF2WcQO6ew/7nQT8vgW3EbHQz3
StRqIAxwQXd9S1W3GblipMQuN2ZRo9Ztk800aK+zICfHlhLDIIpuE/211KcgdwbwLeOTCySbYunY
6N2zY7xStqPRLwtwLtUlFzAd3fia/Znn9r0Ox4+QOneL1i5fTdH4qbqH5A1gF/JWhvLJoAEKqz/T
LvoeF15SEfvrCOVlYjhkgdDb9HBDDtphwmFDGe1CKooIzYRVCYF2T/tnnWQk+NLvwjAHwWoVls6t
Kl3j2FXAvzzidDM7dHLc+iPIXAuHsWUBwAYqu4rqeQr8aQ6wvP+BcmkDHHZuTevLFWcaGrZsvtIx
x+2epUwD33L/F/BANlnDJU3811GQNFQsi82dMMnX95Rged1GiwDprkIiJbrQGP/rJKds2oLOfCUj
ubJ6zVtX8awRplPCTsA0mTCQCa1g9I/0keKgbUvrI9UU2K802fWLmClLeP/G0sFtuexfw7j5IGBe
Wnl5mtzuz4in6Vwnzilv+NgFG/MjLucVFs3kwZBdC3gXavNgw68R8RDRRoz25hQlt0Lvf9H3lTt2
bDOUuNB/W6aTbxObAR7SYAIWjqcqyORUYbqBK1SQteiIvZfCineZUflq23ixdRumljz4hKxQIMr9
NvMfJjCqgJtMdMEmfPy6fK0niFtMjLu1EwveihXhiRkNsW6oTdvRo808avy7gb6BH1gxynku/k8J
t+lvEnTRGW/oHohvXWRiCbz3w+gQ18nXT381CgoPXnKa/7aV/6JiNqdR9Wv2tO+YGeFWGdjX9BDT
aWtt0nzR8dXrqbTNXemV53YZexmirIiq8454kVfJ3Nk0itgco196qoQwF2KZs9KKQkExI/iVAvqA
KgISrNVh6snFGlbecz2nYArF9I1JRG3uNYMvh3PkML67PwPt0WJjY6Q9MgOUXPdDWwBlgA7X/QWk
atGE+qNBlDQIeI39crAYehcL4eauJhvzH0nr/7B0trkt/hKMglbR/8w8qDQ9DfK0xVLdWZ4LynDs
cNXgKjLs/M+dgnq/ZJMuOrO8JJzo6lfuFu9M1EOaoRu67R3GKBuZSkW7VoVQ4ZdA7Psh1HLop7Pa
2QDgoci5zRFe8cwYfywAa7ka9PWU3uMqG9De+LUbmMuJ0Qpm/UX7SgTSPm1HusWZ3W3SwZmPYZli
0Sgi0uQWSWKVRJhI9e6xRSKyA0t19fAWbvvMvjYNpm7HzwOtTh9cQA8ExiCHRSzJWoh5SS28GsNK
Nnmfz4ceb0wf6UtupbzFKbv+GofJaqjxlzKn0ze5arF8acyi5RJd1uFyvhc76eCZKMr1W9MsyjoY
QWsMdIz0lveZ2M+0WRQUDdCOwKeW3OhhFzYjdYqKv1AiyW3Hf3QX17ULaVYlOEF+6QvoDv3DCJqG
QYl6yhSNVCWZmoh+fZf/mq53rSOXU+tgEarS4jDmCE5Gd9rfJX+NJlB2ht0Em7g+sicnAkYz4PaW
KFZRmslJPEQqqemEL9JWdAKTayTbuiJypaNtx7XUPNqClQboBtLcBCGpa2YVyrF0esLmcnbkHAd2
oc27Hk+ZQyFmeObVwymWs2k7ESfBCNHaeiMm07mOXtp4ZJriY7cPSRpmRcBypSYgSJa1c+BnHg07
+0UPAJiJE9G/JXLx1Hd5EjTwIhdU5N8M9da6dFFaB1NUqvM4Zs8loRG7sMseM7pA11Ho1RPRDuwJ
2vZtaumYFxiP7q8ihk9bF0ZTYPbvqjTExRAdnjQ7wf+Za9GuEpnYSxkx7CIQ+SkDmBJEvo4mIRPg
rxrjdz/Ex6KtWpTJZ2VZ2Eu8fv4y4upKB47+f8GwkpPdAT/2zXdOLSlzU3+a9Ho8A1eFXJr1Fxkn
JqZ8XGqtj9eAp2aC0zcUmNAtlTbraOEJTAa73BQAZQaofu+OIYo3SwO1h3QatUxBJuoCTeXCxy3a
gSzocBA9RPG3Fc72qWroWk7ArDfxiLhinj2W/CbhspuYn3JPXaox+q5DOiHWmDE3EN7BtuGmGj4E
VTgxCAd8b+e2pCeUY/beARg722FlM7MoTejpOKfl3GVwQNGRaJVmbcI8dAC4YNwzuvTNQZZOed6N
AVI7iaiVBMwizj1EkvG7YxflOZJavyLjpd9ktXKYwHrGESgOMrrB75+xtNFQ627kY9xiv2I0RCrp
LuuNYZ2ROUT6LvKBIocLyFOk9/lOm8w7qcSSBzgGL4kS+l5RkbFOyOo0e4JQeW2oMKJE+UXndwX3
v+AUlhsXZRqLkgJIkD3EifFAksvwXJqls6uIXZca+xTQfxPtyLIEL8qrRE+fcqkn21D3X6LIhDpP
ZEifhZ+dbSjMa1l9acV6GNLsGRPMUbjWcESLJxFEiv7ouUn/RaB2rivtGJNrBos8B5hD3Z/Q1JHw
zppwq9MJ7O+96qF2xidldgfX1R5SVeFHhTYNqqJpTygUzYjAhwHdG1y9bl9NfKuzbCnjhL9XXv8C
hr5A3pKR7zDlX5rE+qQ5xS1z2rW0h+ZMzN90LuszViKTaILQODJYv7j9sAxWfGuLZZTmUKe2SXaT
oxkdPGsAKj/wH80OdVkdqh9y9qIH0SPONRp/Y/fMn2su2XAwn/mK2Ms5Z6rT/kmbEAg5QvsYkqII
hF8Wr6BbLnmKMzRL23OosnjNU2g+6e1zPLdoiwyVX3EX6wGNnepkdNazrTv4TItWu8Xkcl00sklW
3ifIieiBIkJfE1407tG87dI0nUhxjOgpYXJ/HeDFr2WbVkdSmuSrJCOANRNdIG55ME3cbZNXNa+F
+JilaPeR4uupsKrFrXsRFWM1jaZ2AgrBGoPcTJ19as/PKIzRhC1RZr1eGe8kI3qmdE5+P6NsdUeC
qPvkpPkGD1/wCuc0nS9hOWjHusMYixp43mLwoE0AqXBlajFZ1lZintUQ28QJ+Gd91K3AtHtmW1xf
a9+3p03sRF8tmxHinlS58VtgC2lU9auOvjqklKQ65FbhPY4DUVnp9DjMfvvCbnrcNK4pL5mrRccY
Bq+Wn9iAohOsU/e1NQ2s2wxo6qR/TUY6ytFU8NG54qjCig1mWQZeTJ7OiBV/sm8nGFZDzzWn0v4A
vZRFn0ZWDreYEnGD+CZmWGwRfcwTEuCS+eRPvr1hwXcJssGTzQDW2aKHh6EEymGnddAFphk9bTTi
JtWsviV+ksHdnC2EF7yBzxX0pCAru/ARNeo7vNwK/4Jbv+qoQwDcWPEvG5FNQhLlazszYoUkrY1u
+1pCjVyjNWZVb+b6R7cIcEqhRSe4tQYKC/LVwqH6dot2OEaTOaycCnx/2TWvZbb2yCj5hip5s6si
SMiAu1oVRLFwqnPM6njKpUcEVIMIeTX2bHRSBycOtuxDiEAtsEk1Ihlc3zmsdixTrbEiN2C+JPI3
IsYlZgppbYNjwUQV6SUDGaPLedW02CeLgiI5bN8nJthnK4rYyklQWsM9SqMg20mDSGqksXNq/TlD
BVsCB0B19hEX4SnJHftxAlMEe7s9Z1XnMdEq8l3mNgCL/PSL3xLSm3Q84mcr+wvxgnEzY0hAiU+O
CPu+zUyWxUfP3rCZo6dojMzVPJTlvipiEKS63h2E4LynEdnsvTs95GWJVqzssMzOMc2xmiTRPHYF
Vpv+D8y/GKEDjCLTVe9lS3A4ZIL8oIdmYHH7H+bZvHgi7rdwq7iMUQ4QOR0+DHn4iHvF5s7R/pS1
mR4c7SABKEUpSLCSYcqedsy85UIDCN1r8Egihepvqvd12GkXQ5vOKY/PjsX+5iJYBmIdY2mHlHSK
k6IJOs5ooqPdpfq6oR9kZ2Rk5Fp4BBC5OhR1SROc8eN3rGZopanjrvCkY0SJEK+Q7JmQp1ZUlzF3
HhPZvyi/ppPjkjYxDjXEdSc61w19ud4wKn7zzC0R+ftu5je7jfnHDl25a4hEQWVZpjeWG+qNWnRP
bTrWqymOh3VBg3TDKtmvenKGUfiRn0wI1ACFofEDJ2QuV3jyGv6gBaFW2X1qSRNj1Y16syqXrK8e
infSkU0yjiVi1CGBwubUEMZAGp6N/DLbzPZ5MhEuJqv4EMbux2QSftK6+WsZ6jcNZg7pqQUB6Y3k
+8l2AJ5Xsc+3lsJbRswzQs1TCCLsDDKn2+rIeoGMaNHAra545KsiO/sAIE8ymznJmEe1NJOPmsuF
mYpNUurGxqwR1aESOg1Gxrsvna+WWTJpEkMTuGWvk0gBcgk4nn8QYKYiJqerFi3lI1y+HyI2aOPX
SUTVh1wOXXm+DDnUZiDUm1xLnPEEI+2nhcDn1cO4t3WPkLmpeEjiwdvUzLJRnXk0G2fvJ0l1FVwp
TTJtME6hLTCmN5k6u6G6WWA2lDv7j0ij5GWoshcNLosp42fywZJLY4kHfCEzcs/qSWvpbHoA1gCm
a9ZlLIYzXpIRbJR7rmLHv8U2qtty2PpFk+ym3rJOmvtLr/rpZIBPW7lpwwSajrtePcP5M0kg4a/A
W22kk0cLTi05eIZi221ENE41fPqdGb5YnkTAjmZqnOvPfgm9TsUDoJeYDGfSWIm1G2Pj2g0YUkXV
lqCQdLII9bbY+ozSA2954kILcFgxi3HfTzqQtUg+jhCZ1+wo9X3k4eK1nI74G1B5NZz3VQm/e6i8
nrGeCc0NGVDldS+TP4HN6elqO0B2Aki9xsbQ7WRTIltEIZrvO/wXKVKmTx7VxqYQJQpUqcDNR/IQ
d0iI2AUehOW8RjHIIhrfONWXjj6Yf+PovKI7HseKyoV59Hb0zWoFfwHadxa/gWehrGEEFBic7y2P
gFX9rci9fRxnEI3zMPwS4/ASV9JClGPvTWQCmymxfoNo+23nI74fUfy0HdyG8dwT0Zs6lySVzEHx
p68AoRpvzGVj2K2vhl9+ZSr09nT4KV4FfgZP0lJxmktfmpi2i648oR/Ac97J+gvk1TNn4sPqCnWo
khOlYPxYQs7vePzQSsg/4v7aGOX0HkZY5bnnIGMQk/fE1OPgV9F00MDqDYN8E/Q+NsLySVaKq5vN
LX7SNGWs2pYMdSAm3mMFTrnzjUNkd/1PDsFcE8vb1DjcMePQkt9qDJk2rttyxQ9AuVsDbCHl0g0N
jhFYA+yfiLaTo3W7zOKMToq2Yei0PxwXjElM8BIUc2sVuen8RI7S8zhQek6tFu7kxwRKmu07zutW
1AF/Bg6jIpJOK+utrm0Ri6ttBCIap3XN6tYn84ZZ9j42hh6OJvC0ENQvyAwFqKOSxXp0aPgN4quZ
yfZ5IJznfVCYNN2x4lEoDbSB0Fn4yqerVEgsWfrth7xwADTRgg8cWT+GXeWdHN2Va0PzqMhQTjZt
nfww4uHAhir/LKZoY7mL/TFpYoROZkKl3iHtHxuCHZrY5NzSielG2d2ETv/F42MFThz+QjDOTLp1
AD60E24drUgPINAfS282HzrNxCflAYkcTdoeuo8cbgYDh5hW0/F3TXi3ShHvWy65pkIf4C5z8xo/
Ort+AbZEoJQIGhqsD6Cn1E7lbc/TH6Ot7if2xWcEtXGxMG16z/jKZxLqmuiSl/m4m3igS4xERBNC
/DCK6gpA5ZzkBDsysN51pixebMITTN1JtlJaz4ki6KHpjVNLFiHGj5eqmdGaH0empySPPjERi59i
p/xs3L54tMkJJd+CUNN6m6uxRzTC5Fd24uYjCZHAxDMYRE04rSACrIcpusCxXhVTRvCCI3Sgema5
1jJuUoQe65ZxOAxDrjCYF98EOIBgbd4F2tRGTl9jYny2EXLk0O5WY1veWkVeHVYyD19CEOdAzzjL
WECUvNlG/WMMrX1GQHteJI8zz0HqHBwSJZEK9sywzsy+bfRhBbWi7T/UXvziGGiHVuHSfY6c7o9F
dsYKieWGueQy+tOZ1E/GDUveOjPsnVTyRNu6JSEX+y5SW4avcFbUdCnz5jUGEhpUifZa5oNP2SnR
YWZMhUlA5paTP8zJjILBBopB0VQlirm+6djbwQdmMqbFuzIorKO6erfpjWjUG7Yq0I8MZ8hp3kqM
/CvQ0T+M5CGOqRTq/INr8tNaPINDSWp67XQ/+tgiiVCEb/DrCRzIrF2m6ad6kmrPMx56C0g3S6y0
LqPINhjqG6l4sif4ovQoUJtDCCXnno4Rp9WKaa9oT65oat6K6Z5ovr1FE5GreVzWdAjQ0rWFsbPI
F1tFHlC7qjsYeU4Wow1VjARcAmA4kdiPcWxC6V+TTBNULV+fXqY/JP1BhGhOSIlprnvFh+2L+U+u
eecsmgPctBTs48arz46HkhctV2WBsXK7RS+WNd/SG79dDZRuSfsAgiG106Tv20KzT0JsOhERnNl3
/rqhm9yOzW8nCT9np5uDdsz4nvIrihCm9KN1omYwmLa6frMXlg3eHMw1CruzjCBm2FMJJEy4D1VG
l2bAQbcBkw6G345RH3WfYeY9uuSFrPSZ3bvwuxOSUraA2d7ySaUZMvyN3sJfStZ+SsACNpG2rn9G
LoXcnCTbFnjaRbgnX83fpMhoAd0Uf6un8mSr5Buje3fIPODWhfmQ6pM4iAa1KblVgYUQo/Nc8+zw
VybJE0FInCFciu53iKPxNmOsLkT0UxnW8EGlQladW17AS+1UqN5cam7m9VFMw5vKroKdvW8h7K9U
LZvPLNTnldTc7NZPtBwIF/C2Hp+NDA5G9TYdb9RMXNmDOQRGjQh/hihlp+i9VeQhPbOMa5S52ZmE
v61myjfsTkdnOLiNLD51kyS1QvujpQYKg5krDhZBdLBNzAIaIgC9LyYWKti+c9mSfe2KAc8PWgh/
hDRXdw/oFmnaGPm5/2/2zmS5cSDLsr/SlutGGkYH0NZVCxLgJFHULEVs3KQYMA+OGfj6PmBkV2RF
WmXWB9QiaBQlMSjS4cN7955LLiW275WCMrAzy8kj29DeUM8OW9rJIHpxKDnNVvwOYXbGNmsHssRj
Tp+lrd44kjVfUlFzbp0IupTOYgWOhnZhkmR8FJS8Nuwa+4NGpD3p2t3Zs5xbv4SvF+El7e+1RfoB
OaAK8zBVmFYvYtSL3rwRsTq2MQfPaSjvynp+BCdGZwDnwszZMyhb+0GMyA6r4llfsIAVPkS1KLeR
EI2eFpKzl4eq0u6BXxlr2LYJja7vqwu008dF7+owHYlYTO+KplBAwiw7iIUXgwKML5GKBB6F5as0
9c/erEdGPockzjGfTDdGJ6u9hkZmY7XExxhk+MTnZOjXRX0g1AzP2hZrN2S1ljRJJa1m54vY3beM
v5TQ+9tSz8tjyf7AAwyDTuwthscVEHcXIjNPj1CTki1CbYY7UeRmI3/KZPk5Z7b94Oi0c/wUL0HP
STLJWBTWqpUtQDe7CFS5eko7cBrt2VVfyb+A1bJE77ETUXWvN5OaHoyZbPvWND9EEzk3JC3cA946
dlOVnnLd6IA107+TyrrzzfqTEYEldIMsqz7b2lKgMzGyc+mzo6CxhFpn6V7AO9By7Jfu1kLLC5E2
GDsPxDR846ComtfU7x4F7Iith7sAEBQmBYdkGFfkHyWZORsq869zJSgBLMoI+mQ2dwMe5Vu3hufQ
uS+twniUyQqYrl61hyYxbyw93bPWlXtL8z99tITvuf4VK+qws6gHHGZV9js1a8ZhWQZCsSciaNWx
J6wvr8edmblvliqeXWrOofTb6W0cwfEvtDhlssfC+HWspLOtl/jFIEBldTdmh8Z1SZNPCGE1GtCa
U1EgO4sOtCUBhQIpnJv4UCbvA9tKIuPJMNWowS4iv6EGX2wlZYSlIAHeYIfn1zM4c6sPlUWXcPQk
/4P5qDFHcj40nlMpWY9qYARSnOZYGfR0p2a3ykeUzf9U97PY1lP1o8S/u6vE97Emdruo7TioMq2i
RMrWXxWXXvGOdRhsI5P+3cy2kF7SAfsgFouVazSgFS1krdG9QThv6l9nXtxODuhNbHf8XoiYIMNC
nx9E5z4MLfOWmogLbKCMOaJfmyFjc5cbLkrVGz02+4fZrChVEXmY8nNNhqcnXg5E7h4pqS+BGM19
RO9tO0bFfHTaeleDTzoZY/8GucJDj/ratgiBusl9Hpbqxez6J5G6IawzTPXiEBVjcYyAjtzXg5bd
p2wLT47uP0X1oN94NnW5WAx3DtNqZQnElAdmpDOGC4TrHYus7iZHN9aokpkcpdEjlO/oXDfok7d2
1nr3U6Hu2Wqvhl/r6GmRcadlZN4mNWtVkbxmjmXewnklAkvq91zDbICJkl+TyvAp1+wuQA9bYloP
9LOkRwASoC7Q25LsFDj1nVeOl3Hh1M3COtfTUeTqYbB09oW2eu+/AQUYDuUivjq+k+yRgc04iPMn
6Hu8byh1bM7poTaQNdpThvQqShSGoI1N1OyIVkDNPqefBepcQfq6dGbzAXfiLi2TKMA2SZeiGPae
xsfTHoT0n9FhI5GkxVA0vb4bpaTukOPvzDQjXCFrSerHp9al7Y8DOq9pj6jYfon8ZMuixpyRWcQF
sPXS59tFoyOqUoJ12MkRMezm+w7kMwLi9dDhZ8153hVM6w9dt87tSbzsdexoi29CU5lNZie6ALQP
2MMzMOPuM60NI3BjcgGmERikwQxdGe0Ihv0TxC6NzGV+RibJptgacZVzqLQz8wdST6qbC+3JWBOv
TvqzT60f49LckjGPKSJP6tCLyog/hqKelxClsqTIDEfDhX62MnhR6y1UaH31Sn2tOHVW9+rWxnCa
HOeScCql11JYFwTVoTXK75lrdhsb8PVRaS45Q2P2AWwXYpzzaBjMo+0oX7zFe5xkg18h0s1bIMtH
U4w2J2PC2I2m+rb0hAVZSxYdBtczCD7p9vWIT0Oy3W19PQ6hkn8MBjm7Q10EtfsxuT319vwDK9wB
7DXwhXgptm6lT8HQoxjHfVDDv8M5jxvcCchZvcMlsfVNbNPNcPF0+cA7uBNS3juxqfZD1h2GXgbN
uIC2i4xyy/glN27u7rVo7Vw5ZKcPPgp/P0OX3YxH1PB3oBRcItr6H1r2pmAel65X7xph3S0ZvMJ+
wQziJslmsB6o/b7DygN3xuGytUKgSlrgE3l8GJz70uvi92lpxlAMdb/pcoiwOqf6vVfqJEE4065L
6rt0Wr5jCuOymcfv/EE4jOEw7OPmsdIBCD8sSzS+0PDaOcKrz6Jz7hxaiHPmkIdtc6B1pHzEFetR
7KzCtbVHyK2i6JOpPcPnLFRzoVurkP1jIkuis6e0dmPAvd1ajnvqsJiwhU1DM/HzIw7vN+nhlB/s
EVUrHxDRPTOdVn/fDRSw45L+fLyAhMdOWAiXQgaBB6QARhz8QbKnBbPryuo3hPKIAeARIi+pjjUj
hkfYELOpLkMVv9PyE2GSgI33NWQ27iWXzoMykG7r1iOGIzaZdn52gFoiMaIW1BfRsz99K4oIf+Vs
ossgl8fIOQFCm+gCC+R7UBtcbyXLkTZDqbbqd/Clzs2qbWLvmrMtanHWVQPoaG3GRM2I2OMywY+v
emjH7khcgpdzromFDFx3HJCZCuKwh2pH0QRzq0iyW9Kx31sPaX855jeqAD8UdXD+0ctHiXFIDY5d
9jQhQcmrG0N07a5PmnFDBtxdX/j0Deg/bafUJyehBIMbc3iKYd81Oc0VKY6TRJeUEVjbeGSCkfS7
0evyY/1uMmIoadyL0vwbDl7QYhOUoK8pr1yQ6FsLKhKj2Nk24px4fJi69pUIUhJItOeqG0YQKOaz
fmixgPQxNiKLVgUS7vJISMA2bcWjnxTTs8xhUsRZGiB+SneKXLXIKwYA6Ojq4VhTHxgiKrOdoSGz
5wW6c31eehoB6xbYdK+9vCTgaD5fBhHTFIs+FIfrrTX3xBYAE+gdHFzT8DQZbJKwOukgGVB6G7oA
Et86sM0hM4a1jaSpzSIwqkW7fmw62PAx0UKKKst9FvVnd6QoKjGvB6b55CD7CKmJq6CS5VnGbUy/
yDSOCduuAjyouRo0BgRSY1ZdiDPzWVJQq4NRuTUlTi8+k63jjTsvooJtlePHONN2dmyKMS2EoePg
oVWFnpJZXmhZfr2zNajmFvz8NsdSQFlJ86AgJD7A/uiLzKY3VNBZaKW2xp6oI0gMlW7cC1Y5Ulq8
czz7EGvdWO7Xq3Zrux2SoAlfaprKS1c6H3rLx+AkGoBuDg34fMlMcHbV0KZkFAzi2IRZ1vR3wriN
Gx23vtd8TAb4E87reZjZ0NNNPbr0CIi3nsxXCnC6s/XpO+xBe+CoZqWDv8e0Cpy4HvoH+GI1IqlD
Zc4yTI38kNKEGSpC2LuqJEUgl3hdLVDdQkd1BMa9HNxHHW9nwo4L324CPaaqIaRAmt0uTndBzJgc
TZmw+YYK3TWX0qIuxpX/ZFpr6SYuD1aHC9/y9i246HCAobPj/GEHVZmnYVqtTixTy1DxLPif4NgI
9dIv5RzoM9Z1IyYqem4Bgs4vfuG8EHhT7+a02yMoCAaXolE+4Cpu3Q+/MuPD8NnN4n2m+7BJbOQ7
wNMf8yLFzDZTF/ET8Rl7uYGKXiFfr9RPxERgSWjelpMV5A5bdsVpxK2Kl5ZEszw9m16oPINeXdRi
r/SXI3meYUl7mZ0WHq2PLJ3mUGOROKV0vMK4m2zKX+W5KGOOl1xPMJ7K9wxXWV2m30vQTc0YuTcW
wBMIX8gcWK5a6qAhZ+IjiQjz66zObTMPX52YgFY905FZHtmL+dwflu3kVGelZ7c2NXkqzE+lXz1Y
vUlcOzJkCfZ8Y0dVtvUji8OnP5EJ5LregRSSdMO2q9lYc119NBociqqBDcTsddQSf99bP1MvtW/0
byXn00DvNefo1Ag3RWECWUGCwCSAliszl10UY7GIgQ4shvEzmSRw76R/NnRJ+UC4773d75FoG/eG
1hv3VOdgLEQUhi3awrT2lq2kJbenvo6xdcyRwAzOu44hnuaHrkccueOSRWp0vuDaGC+5+TD5pJGW
JnbolL87XWnBq1XUWXpqKuR7Ri5qqiypxtDuEJ/r8z6r+Fxr9POB0faclkiE36A7Q3CfWq/d8FXS
MrxZ9CbHVNI/MIqKK87dBcuea2A7bHct1tJoaut7gAEi9Bqg+orz3SZrkjdQ7IbWFS/NVFywqGIH
xN1fssyEMe08fPRdmMzpmY9APaGMup/lTKRHjtWjyB9n4Z0HVX7pyBzbCh/EvmOiWMmmMhSk7Wim
oB01o4jtoELRwLcCWSO4IhIwC9zmW5vmdKfnLdvwk9M6DhMDiU7zoj0MU8YWsvZpdpP8NVXWbvUz
Y/3Ok61ZrScDG2xMmQFHqoopbKVyWVMDUvbAwRMduwWfSHwGck3dzok9MRQDm6iFdnYOs4trvIgl
m1XTobjcM6cOCA7JMa8+BxZ8ZP0e3BciCPuU8q5tlm8kLWXUtuUFNQo5Mzpka6oGbVMcchwlh2vA
HCGWoSL/mY19ejQqtC9+d9FbrglrKcnJVA6tNVnsUF59FvGggBoA5W6ALu1s3m6rodxkclDfLq5G
mFssYgTEqXvns4HyFjInM/RUwezVFFhiLsEZw22Z1sfK9Z0gGgQzgaOdW1X8kGk67DhJT/oXcjro
zi0TWtpHp58HcGxNdyQn6IBBnf09wOotc1uYWCQSRr5nH3KEMTMF3HSogsqB1eiUJB2K1LmLuwER
I3U0llQOcITbTwy7TT4xLAtiYGgBcRrr2Lks9M3mKX0ECM+5q5UvZvvxS/+/ioLzHArkkoATb4lM
DWKbzcpcO3JTuwrtxKr5K5PkmNh5H+qp8WOZiyyMrFWqvPJRZupUahbjUas751g08R36NrFDwA1p
s9Gb59w34ZdogL1hFyXc0FDD3bCNJpmddDUF2SBJe0C5sstzFR8dn3hYG5QMyig8SIri3BS/2smT
axgLHXn5CGJL7a4STzxaeKpwjwJUw3Vum9TkV7ElK8HFXpCQ+WDdhGUOe+rd04kr7EzpmeJKVz9f
aZnD3BmHGKKdQ+3SFQb5QJIC+KYFg3BqAIAssYyO15cjhUtNki+DLH0aG6Ib6eHYQeHOHdneq/r7
apVJhu6RYrfawXWsTprZ1BsdyHQwDAu53Vhh6KbSycgCbFIPvaznvcMmYE5RdiiP9Bn48psWyEYg
Zszsgmx4qCAI0KISurynqYuNIGBX6ck3uHGHceTiEFiOt3BcgKrMLYEy/vehHRQRREjGCfMd04TC
JJiiJWMgtkXx2LMO55vfvhPNLT8qvTBD6cUELA+2H+C7SsNIzl9WJQZtGvd50XsP1SFqTgKwI3vv
YjTr46II20X7alCBoL1SPnSGxJ3bl27IZXtGhw40KDa/Xk1Z9It0fEZYdhLY7XVctYEN7QDy4mJs
pJ2x8QKVL8zHTK+9MLVhAa1enuuNyoCw1vW0Jzt0hsaTvIsSyauh34kuuwGVQdstwuOVGDsC8ejV
oTmJeChE8HiBC/CyuB8WIfCoOpAM5z7ZZU6Ka952jplh/ow0wmLTfEby50uDSDdQG2iWsUXWyg4V
Eie2mfhpCQTtQuSDFbwbZNudMb5apkHqF5MclvnymFJ3P8lMegCTKNSWePw8bMFbalIrSjeexScI
l1XCSFRhPDMkukhMW7OrPzjivnmTMW1nDLUsgAnE+34+VTldfhCB9k516hHp9BgmhfvocxxwOJEU
Y7eHiiq3OTwGzkX5DZVnhdyJq0/jaPPUTtXrAjlyO1bau2gnkFeJRG+cf1yVwy67j19a55ki6t5O
/QcODmye5g8nW80B3ZIBgukvmu9Hp0XHoB7dodYmphS71jZlLxxFxDXUsgQSjJ37VJbkd/G5ITvd
6Q5XQr9GtIKOwMJHKbN2nGbXWPnT9aoinK3djGbchrUe32i2vLdW9+LVDnVVPV9vVouXyOUlmrBB
dNqDq/CZUBHXT1Wtip3pza+54UMymKhPutjVWXqi3bzaxjR4Lobsr2kXxonM5LVhc8u0jTB5fbVN
hXpFrSNFx/F+Y8+Y1fWU2vgkxnV1mL/88nmpiKdwsLzUuAk27kr3Ilb24uBkhfUr30tLO0uRJgeL
OUkMxWOOP2FnREvLnBxr/H1D9MMvR9a5Bl7FjMAZ1WixG7Cg2RBxDp1aR3dq/3JM6tcYbMx6qx94
qwuaPyOp2p0DTUgtNspLqzj67KcozEHQk/2y8WUX+IdfZOV++k6BnHUfVGIkWNCvF2BkMSVoJqxM
T6NYvUZWRsM6yZnZU2/0IQkuOSii3nDA4M0TwrAkehwyGqr+kBOdpXZkv6I6rlsuN1y6hLhknFH/
zg51/8tG9L/KvrivEjA9//YXw/zDXYRj3/Gw3lhU5Qx8L6v76NvHY1JG60//78gfew7mU4NCPf2x
OADIQAkBxiGSHqGSQ/LKwPg1Pcc+ITwxKaHQNZvFh08Zb//PXwu/9A8vxgYT4Zi25XIUMZ31xf7d
i8njYRaO3kI60ZFPu47d7PKZ3CAKnmezVk+cSAIoCctGQ31FKShuaHhYZdAa3oJuuYpeq+op49K6
dZOsvF2V0JSaHyHiZHeCShmBe4QKzjHVp0mGY4y328VYjtvdesUDTVk8SaxTl+OuxljQ3krbRUS5
5icZSddsOy+FolaycRqzYp8YdvbYdXAQ/OWuljL5Sef+Ux9072CYdYwuF6kRS07PBU8/Vi9Kue20
3n6BX4wlINqiCdYfNILV9pQtnGOe0TVwKvb2cM7Z7OYsm5HdkCcFUpPhqH2p0PBa6litVZRRaXfm
RLOwgIKF+ElP3hYCx8ksKkOkIzhUiIRJhTfA3umOUq/FxU7qd7MZi9so1qqbxOJgQxjZo1Y33oky
BLaCZjDuSJCLgrpJmCadqQ0Ha10xF8+66Gt/sZzkrU9yyitFlDyiZ86p29pBSbkDIUAVpqUrgeTW
2ueYagMX0usRj/RCVzv39yZTaUjhp9sjfjB2BLi/5w4BWJrjPdoqX84wH8agq20zVEk9MKbTdo88
a61FN5+ZLKMbOBz9yXLBSRkmSA8qh99ZKoxTNvMys3RljhqFd2NLa5+4I1yTkkmwmrvpjFKQjBLb
ueijqj6nOIs23gOrRPmB0AAuMkGNdC2dDx/RIzGE9Wsip+wWwCswr9Rm3MvsNrYXFnpKi1Vhms+m
hs8pX9Iv2E4Obp0TyWgPxDUN9vJW+KRJJnX+06pNc68XDCb8KDP66ax59d3uq5GvpMSBUhjQNJ0Q
j6Y42rK479evUjHAH71+o2RAnS2zy3ceYd0rVTJXjBd3oSJIt1+fegx5wP6m4Pqb199hKqBiNJfx
rx8E++IG4H4A0gmqEsjPMlA68DJ6vGybpTHZkkKapauDMz6+EkYmYIS2gcxtIsM28l7tFP1ASSM6
9lzyKCN3QTNLrtlcqXPlCz3Qs5QQjppa6sJOChUIRESuyfKpHW/QDhX3cCuiQy2sLS35+db3R3+T
42zX404AmFfNztSaH0qLTVb2FqdvRRUD43JJInVjP7LfRFUtL7li6Pe9RPcbm/YuqiR2KN7YS0fi
NwaNzDvrTZmyEyfmyaFY+Ij+vNqQyUQCj93S8Ja49gZIlAZ5jZfM+amiYXzxUNI4RheFbUaVDmWm
c5Ok+i6XGF8yrzNYDlH4uiKlFji7n94abuaZg30ro/6p1aL6PA2CPqYx7ZLaGnddTd6X1y+U8qom
D3jPmp204eA6FHI0NBVYiZZQTmJDq6PCqWzdpUIfT1ZVhXlW9Tf4n681po4zIo5yUFAEkcGqvXF9
RKU0p5sdglFCysTySYm32SL2y/eABw7wipPAAaYc/PPJ2XD/YW52HWHbnsdUr2OL/WOhyBrDlKLV
qwOKgi1b32ZrG2V60s0ihb1kYnFPsx8N4xjHTI5kwCMXk9Z/FviOntyag3YxFAelssREQq/lJ9XE
f/ESzdUJ+/dOWTyqjiBnARev7Vnmn2uZ1wiKfGigDpOx0nCjBh60RwMPrZd5o+cEg/ZFkf6QTOV2
VpA0k5vsTh1Lux/SMTD0h7yk9B5TPtwOC6iaoZncs0CsllQeaNfRMih006+iZlhvWnzxlDor81+s
gob/D3+Fp1ue7wvP1n0LBi/f/7tFsNaQ0uvzVCEbg/RhR849BryN4PAROIZTntviRHjOLYF6G2pY
ag952qajiSCP2WdE316/2E2SBP70QTsJ1VylNPS6BZ6wfz4kbKzRf7zfHjIP3fNNw7X8f3i/sSFq
siKu8ZClAiGUijAb1ro4mOSHwlTBIdOO36aoeVCd17x34ts004p3RdvsuxJjB6SSG0H+ezDJQduT
sfcGVOOmKOfp1kPEHTYZS73TKJ8Ntkk6gSw4sJS1A44ADxkIbbWpC9faDxDEAr8o9iZnijcpph/D
ctFmb3qo6wgNdG4fosQXuGWR+usd5Z3MRRhBZT+hmnRodDp517fmf0z5/w1TvukIk5HyX5vy739w
kc/58PGHMf9vv/j/jfn2XwVjCjeabWCkdXyu9vFH2/3bXzRP/6tjEJvItxEQOtbq2f+bMd82/8pD
wtPJVOG0zgL2H/ktlv9XF8KHcA1M/swSGOn//f9+m/5P9KP620a5/ePr/7xx1v+cEZm2YalTmjZt
qiFcrv/5Qs0Li8A6aquHKa/BlpOXIIv0yaYNuZUx65Xwd5FmXAhUWnamLkYkhXa7Kzx924KmOPjK
zR9r3NPtGpTXUUv1F8amSDjAFfhKUMCS3yTyYbqt3PZhpFsaFlpXU6CZVl49/K3bYqBP10ChglDF
PyuKKBZNj9MIT9k33nA7pgECHdA3BBvxXBk8UouNYx5jJaZ25Mj76jNthgR0NwZOBxjdMvrxAXCJ
CIlajylH2WnQqqzG8t17+9kldYYuz5tv5VCSVvpM79PVakaR3vRt95LGj9CBYPX48D87lMKR6X6J
JWxkAxTT3EY/x5YgZYtQgJhqKuUw/9au0OLD7NA2Wp4TchETyY24YF8Mub5VwgKPOyXkfJWUrsA9
mNDubbZCvcGGPc7EVgdofXTN5hN+9s+YLVJQWdqLcMn7XVKYb/2cwPbKvWMxxIRXCPPsYmpEq+Sl
VNrac2adEbm6KBUB2sQDra/SX+XQlA572/WOU0btHFaVOi6mzq7Nz5K7GV0U1hv/VInhzNmuo3H4
2cZtdmsN9tnSLFYOFwnGBA8pRA2Y7ZucjawuFAi5yc12VmuS8CiHrTvD9cd2xFGvY3s26DaSExr4
eytN3myTLVq8amTIAKAXUsdtUC2Ug7HtPYulvhnokeOw9g7xsMk8kKa61n2TBr2BiYbMtAg4oy7U
LxtPmsvmJdB0wI5d252XPNeOeRXhgKoQVCS4B3yT/IPK/kIhvbtA27lFplXfaAMwSwjCB7q8OZw2
b29V2vyMGoBVcGJDmY3+zbwgux2R1eeYDiGeyReAYUixKteloxwX4QxjZVd2JdvEDLi5KZAne5FC
Ii1sSNWeibEvr/Dwu6OzV/H3Jq8CSOKr97Yd9gb5YE6p/SAfr91m04IaHvVugUPzkdi0eNTcYwom
rjFTQu7bCCfTCPSTDqVxy69Qte8YJ+T1jVtXA78n7Oi+H6IlHCezPy71QNj84H7tyPE96BMqqLwW
7AZVhzy8098naoLbwTRXU63CZaq+j6XkV6b2yReVx4ZMfi20kdy08mmJETP2ZXK2vQi5N5z4MstE
qJu6jl7Ceidp4wmjUBuYEdwJuAzHRqKNQuXS7qtZnKuPZBFU5XH10H17mhO9OGCJfvA1MMeGOvTC
NIOWxsI+T+QzyXM/vMQvN9k0Utd15qORmrBAsqcZjSKlab0lObD8WeCTX1q320JBsBgvBPHpLnrP
qLl1vI69eoM4AwteDAyhveHFWhhwlk9siGRuJ2hAmJDC3HQ/lVutK7W6WL7/3OBga5HLcjqCV47W
u7vpshdKd7ej1Pd2TWhHJ5biIfuKKeN7NhIKt0x9F9A7AXWp09ytOxR/VT+tAa8LrdMlfZfKcLaR
Ax+DdvuCiADKK8kL6MuFfSM9vL7kexubKaONi4Hi0yIx62TQ9kaMqfajOzD8JOclx/SfS6GvETcJ
tr8MbL4OS5bIi02fKa4lZeho+gghWDBMgFJ8aKxouIMMUBw4+q6oEBphS3JYz7TRvEdW7ZcvbBn9
Y1Uo8rdvsl4h+OB8qDM/OP7ehgdzaEzORtCMwsJT73SoyV3K6eFVZbtRuvVW5bWx6eYeWf4wx4cR
mQ1HDweXw5S9DskgAyjzOGvKFJdTe0Qv6ELxddrXxWaiG7vnzqGbm45edCBSnDJzEd8MypBbYRUX
FGQP7mDuxmqct3VEMnyVzi91jqMgcTvv8X3JLYTU1K8oGB/noSPjCXT5pNOSmnAoz6vuy9NPVprr
t6VPO906jWNG6vZMu7sna+mciURQGPum1unax8Pi06Fg8+V+w3dxwMQj95oJCnXALhbiLpcblWno
d8aThkBjcZ3vdmE86g6uUJhPWtjAexPssTeqSj4Xijl4NMo35IGw77XULQOiItLAIuq4kwLB3sHt
dYosiQo7zGzaYtMuqg1guR4KXtkfNepDyJQXZhgEJpH1E2MPGjkmjLnxjY3V0O2GqL4zPOBhPcUm
HG/5WS7Zo1nNDIXO9LeywdtsJmeqYZRIlEIgXHIdsxHZD7qwNxTPAo66KYzieecgiKM8SFQzIMYa
byqwHosz5F03yAfVQLQneWJroclD7wHSxPii4pyWaTsj1IghrGnmcOz0cT7FpkHkC9BOvHVPegUR
onBp0zrdmjWrD0dq/ECQa4yCRLJTWqLqQwczITSAqmO1V/iothgHEdgtx9KMQzuuHyYYGDCujc0M
5nsby+TroDvOGaBnmPYYIhOn55ydo6xU01p1t+4KvzzgHaB7AuxkQ02Jj7nzRg7X4zdvUKgavD0R
MR/R7L5g/fU2liLd2ymmk07OZabmb5nmRUFnRZDYQIQYvh10UfYN1h86V/AGynlLZu+bExdIapvX
1tP28P7vDbTG0QCOJ1XtRUtvmRQkGnv/phNkKPMCuzLF3NifNeQyG2yuZ4X48pjkLLIuZZeSuWDb
SxqebTeHncTRwG5jn9fymAzH9RSxiTQi5by5/SQEtKClpmUiPhGjfmvUiu0I3L3eTKPborMu1TC8
ZjNt/2TyzlHH4AKdfq5kHO1TzltbojmOUVW94ZIjboTZjWYsxlGjffF9epnWDPJiUt5u0qxLXQ4v
S0pRPQVDsfVBto6Ta95E3bxncIfU29Ap1jWfe89+ReVBneePJa6TUqnv4MN2WVEiYJSCIB+YTLn3
bPtwWbjm9lKfQxEDKLFiRh8ikh1GxJq9VU1LlcAkukm9oDUo0+Gke+VL5OmjdWBlp0dAoex0vRk7
h3JRjg4NJAUL7qgJrk2VH2nwT6dmZc39vrk+JlYc3fUxBgBbTqg2TOBYGvP/uLlmOjQ6l6xGb2Bl
q10Rz4nrxEiy16+5OPPjsGKHVxie1MDiLQN95L6OSVRPqhkb6hNsA2QtCVG2Je2tU7ty3q43WQtG
6Hrv+g2nHiE/rH+I1pnUr+UaAgaTpCR4Z+2bduWxtdeG4/q4t95c711vrj9B//abk7LF/v3Q9d71
OX495++nM+i/tFhusvqYqk/wNNapGp6iRPePwjWJhtKyuzhCS067P7FP1x9wl1mHRyqPlLWJhLum
h3jXdLhf/8X6WmWfEo3LmrXNPMLKmjVisCmoPG6ud68P/r7547HrM/7xmEzaoGit5vDH47+/9GRS
bkEXrOBnJvI41ijWrg3hZr25Jq/UgnLj9vq17TqvOd33cFw/wd8fa7omz1F54bO9fsw5BcSF3T4/
hN/otSBcKCyvj+luhG2bbt3vX77e++MJmxWIJdasOuoD9en3DZgy8urWm+tjScuZHkfzjGGdl3B9
quw6xq5P+OsucvU3whtESP2hhEYFfPJ6L7vG6eUdpYbO6unjJowZCNWEoo1craIk2nteU9pElR8j
o0Xk6abEGf362KJIrQa860d4fe9BBCCAdMBg6uXEO9GtH1+Nyel0vfc7NmXszpC79aO52DSy9anh
L7revQam5PCrHKVl/Fnd2/Uyut64bsqnQHnFw7eO8dGD4b0xat+Br8qlY5VcRPOMx+n65fUePOLm
ZA+pAkiw3vWhlnAS7UKkm+Jg1dUXzfdIzEqGlTBCFCUx0Pc8vG3pCTzDTC8bphKzm7+2Ct0buRaP
RnuLYCN79BJnj0fovZEEx6G3T0LFVnqXdVRyaxdLaNKdRoIunsvKcnbEfT6UFnVzJyrTfVzNLJc9
USzMlxzmREIu57LuPEzipm0nzzdxzwZNeXmKp158M1EuowcmZCRDCmksLvr6lBiAHgWYn1jIDhvq
u8YqEIwy7ei1fQImtKVTvUrGjUEWd/j0WSEF6SaEIfSb2iI6RbrEUlMqveBlA0evmzf9NOCmXunR
dY73MGroH+amFahoRtkwlj+5wp9tFvpj43Mu07QkPvS6nu+grcHGGyFUd+19ByNjI4WIjrM2A4an
XUywLCHqePTvTIsdIQijBI20qIpDZqJ1Wkj0Y0fB8CvWWXlcx9w8EF6wud79/eAfP3P9rr9mC/7+
uaoVX5rGq7ewQM/X7wGsFxmaOX5sGSCsVpN5Lyv0EouH1MFYb65f/rrhWILGKWOd7wlhIrjFgNS9
KHGMoV3UE/nSfu8HCm30iTb+/aQvw+76RO3IOL7ea5AUIP9YMBNMBEnx/NfvSZiiAQ6JcXN9TK1H
fH0WN9dv9utv/36K31+WLT1Tc07QdSaryiWTcX6YkdtnKzetzgsE8te7v29yj77RiEomzRGjkZWD
Dv46/j2Yof+PvTNZbhvbtu2v3Hh9ZGzUQON1WIsUKYqSKdkdhCxbqKuNGl9/x6bzXOdx5ss8r38z
IhkSZZYAdrHWnGNOaAHUFlT/cd/PP9x+ut040h9o6BdhtUVbwVjBtXO7CdPpDQiSYCD5111VU1lL
nXXeolLf1+17SSo33iaBRao9ytWF5VjI0XRv46pDcDsO5Dfwh9txDfPSnxAWcNwNNS/Rr33RTXP8
od25CXimrjT3RoTfrJezt+x9N1h1OR9N2jhohqQyyMNC761ymViX/x5R6itJzC/3WQb5McZggE8r
afWGikBbqOmXfoz6yKhQUcfFyTqYH8scIZI2I9sg9O0OA6yhRmK6Htyon/o8B3SkDbsb7dBylLim
N3ZsXEEIcWlgvCKik84S72q+DYilem+3NygHIGxlIaLV7dVHh55oWZmnW5ArkOjmzuu//MBWdtO2
qoSxDdQESQSH3NCjePwZwSsToAqH2++jyodC1e8jRx1DhSG08R+54QyTOJPjnZd+b9Xgf7uhy2Pl
u07NCIKYpeYQJlO59UW2H9R9t5umRdKOvwr9oTrZbo+7/aGzE4aqH3Gs2D6YB7pUIqvNObf+8K/U
E/18xdtr3R7+/7zPayKe6+cz3H66Pe7nfT9//fk0P9/ez/uSmos1CKmZNW5yDX4+8+0fu/nAKuTH
e//5GEBe0W7WiZ37+T3dPp5mgNF07JZoDgAw+3nqwP72obOBPPFgZFzv5eRismDq/aHMugmyKF5F
NIyUouom1yrn8dPQthF0fhhL8xAub9KOMlQAQmnqC3E7ZW5n7u08+XkzwsWTQWxsJA57sR4eEzP5
XbIUI1JaDLNbruYCWA4RLcRftGoeBn/EZHLjy93ehJD902A4xcYjCjqMzXx3Eyi5ZDiuPK/CQ4hW
dc9HKGXb7k34HXeRJVGLEfuU3N1AnzF8PcADGI6YshFXwmS8PQez+EyQy2xjT9AzxqWo38YtiR0E
Xfzou/xvc+E/aS64zt8Tfy9wKr//1x1mo+LbH1HBxo8H/qu5oP+mG1gpHJNmgeH5gibb780FV//N
8y1ab+wtHc9FovKztcAj6Cw6HloZATD4f1oLFk9n4W9VvQju/qWN8HdtBccVvzTVaLB6prBM3gPv
y3R/0cDUsBBk7vtEjbkN3e8w+kJlwBHPk9ciJAjKs2xYwU2m7LE+0+cf/NHZlMhuKW/ohAy6J5hx
YX726v7ZK8nJNexXkh6ihRmD001I5NFJgk7f8iA94tDaDJpFZNcxykk+K0+mHT9ScjqR+Vst7WHc
9mQ1+j4RcnUJVZSYpks8wsfWq0c6FhvC+YAMlEOKLzfECJmdSHNsV60Hs8ww2ZnXKZUYgHrXbj66
0qP6PnbU9DWEV2ZG3EuCtleYZGTq9kdbi0OhYS6KRkRc4qqB/QSQhJR/bhdUjoG9g1EoewpVgFM/
kmmkpdK4pypj+2mM+jnNsh2N/289ZW7pq817AwIOpufON/OjSh5KDZBr2rCtZffcEn60ILSM8vh3
6ImEt0icN+H3yV65hNwQWkq/vhvwLmtPLnD7RWD0R8y+h7Dh23RH7DRF/0is6jFuwS4W1q4rSh5C
eaYm32qYzrF0T1osDjHJcsTSnv1AXCMNKE0xnUlIQIm3kbl+lRqBt6lcN820JX/pKNv4Q8cQ7mvx
C6DPS0yygRHZr11KY2jfIN52S+/kmuM2H9OjkyZvuj0fpoGPmRbHQe8vkQjujPDOT8liiekLG+mR
WeOMiuOQED7lIwAZ/HgvE23Rz8kxpiVl6/GxUlrMdOP23aYFyRbTFjAySKRtSgyjfxoMsSxd57We
mo2rTWcxO8d2ehEZJUzfij7MnPOAStRhtKO7wNEPQW3thiJcTyQFIHsQsG49OJy8MmFHiPhHZNv0
s5BwvaYoJEM7u4fT4Hv6uYKRV7XRPqFqqhvhXsgUeSsjL1iDriE4cU6/snf6sMPoo27Hi/oaK22+
1h4ntTU/6/WWRej7JLAw6dkyEyBTCnhNno5DJL2r026Jy+7iK/qALKFQOxVFNAOqjumTuTWcaZyw
Noj3uUm4q30qZ/tkRHyD1XjQI9rJ4XSIo+zDC5kR0eAs45EYZSs9mvZ8VefkXNs7yF1Ly473gT2+
e5VxxKE3puOzE02XobJeyaLcz4O+NKv0KOvk7fYaUwcoZAItg7GD2j5ilzr8CBrPWeBs2YZj9uaK
8eBYzdriqETURyGxkOhwBC917lWdV8Svdpd8IF9jkIC75qLRmDKqZune5Don5mQXlCmMjuk6zmjW
ce6CfT7Hc3pMh3ZTJ5yrmnzCMton41bW/QUt+rPUcoIaGQ48pFPz1Z+7C1SVMhwvBodEYphv+s8+
hJx2mK9uPV/VEezEdNCy9Ej75019Mep81OGvuvEAWnS+NlO36nVqxcCN1EfCeQ41B2+La+1sg0ND
CsZ5aMS5NYYtueHGiM/alDyfAqul+5QEW3p4i2Gw8aU3a3+2d7HlffX15RwxJpAE9tRpwGw5t4HU
gUafr1nIWDb07XOM9jeZDUiSBSxvhgIkOQfHBsAcqFp3DhKtyT5Gy8Lw+DrA29Hj8ZkK7UadTH7d
bOrYgAyKUDO/kmy3NXv3daxqzhcxX4V112jKAd5spJ3stURuSpOdVzGfXTmeI3t8Bja+aot1lY9n
rZuubjJgMO0YZcr4zQu1F8h9j/fNaJ8sKd4jSaEXMXxv4KQE6nMy3fHdt4NPhU1lFlNxW0wHo8PB
yMmshTHu+j3s3pOOxU47B0N5b5b9yhn0DQlHu3pO94SrkYLZP8+1OFeYCoBmqXPWNueD+dVJ0kcB
daGV5q42smMOII5dI8jkiFOCb9qhMSu/UFh66Lr54FftMxHpmxmsTII5j1rGUf2vwT4pYe2ZnF6j
427sUD/UdvfeBON55NyUVvdcG1xiCT71AEWUdO2dGqzihssKAH0B0jmDsdo/qwGbBKVVSFCSz8zW
JvNVT/K3tq4/GcG1wwdJGgj+cGt8N6LvTezfhaNDmGF6VGOC8N0TwRcbdRE1BtcYgm8Yv6H3CkUZ
K2PBTONbr3Vn75gTo0UvAENYXPMMVECsz3Sy31peI4Ogjir6GFEuWRCBxKWWvyX+wPUR3Ss3Bq+F
p/J0u+L08aQbRJ0HmvWl1bSTTkr6WpAOTz0TV2bChiuazE+k0+EKrYxkP6KlZKtr7rKR+FphU/5J
6jf84/3OTvT3JKSkUPsUoajS3psde0RjcPYJQ+w9plniVhBbA4BYAGV3iOttP2XxPO0SRK/EgDXL
rEtfwWWefUKoD1OZH1q9+ULEh7UwcTxS/MVbFBB8XjDPttqysEdw4gbNhEw8j4rjrifkCMSO1f34
6XbfNMfTdsjbu851HuMoMeDVUw79Wfe8/apZ8vcyKIoK3ja9fLXpVPvx21bad8MXRD3YxU0EQh1K
cgxH6KM1bIxsKWJz6cuZIEB1M0yQZvLEanHns1X2KJ9MXbAPPMJtyuwliinihi0Fas+vwOn16bLL
lEFDxFfd1aO7iXBIDwDtyu/Erm4dWkEahul+1c8pjkBtDZRvwRywQMHvNR+OpACPRRNI/DKZ2hXe
fLdeTS73tBifq2hYA4LDtdFpqiRctj9uoCEgCfDqeUen/uTSJtywKGJfUgQcddw3WnQuSgveuWZd
vYWf2W+z7e8iZoF1HXlvstBxLHa9t4+L7gtdiGWhJRHESB9nlouSzRmZjTPr6oxuSwtsUHElTspw
I9BEk+IdFpzYc2K8Z3gy+8I+eRZksqgHoisxElbTKzs5Nmtc5olk8OASKKbukvvzJZQTjW65ngIW
OkQNfc4EegAS6iD0+3pJWDTD32gQvTal7qurOSc7H54NOYFvKE8ZqJc68Lbgt99iEG6DPFhU2/6g
GPpdjvNv8ps/L5N9w/U9h54qzWVX/0UlFyechkBycMW46Ued3oG6eSbq9TnwxpMkc0qbDjXrqNGt
1//wyvqfFui+4bN7MNFBWrrnqHf2B32eb2G4QUhR0EbRz5MJdHbKnLsMhyXjCwsdRMtLFRmh+c5J
LZX+4eV/FTl6npI1eS7vQBAMKX55eWTWownwtNwZLYt4xpoCuqpWV5QuLqk+XBwzfmtKqDmPsZ0f
pMWoxsI2SqZ/0in+KZdEvREoaA6LNuyZ7i9HIEQkE3kNQYfq4Ntjf7FZmWQa4EPxAEjkYpDRBZtt
4dX2stPlusi6C026daEz+2QsWH1rR/NyXbkvf/8VqT3av+kSb1+RT8XWRfAFgfsXqSqcw2FOJq/Y
+R1bKFEc8A08ag20GyS0LEJttE1p9/V2elekicfZ9M5K7DlszqWdvAmQBWbEAHBbHnr2fAac62gv
VTZfW6YuM5mWzsQyhLWdQw0M9O5WLUEcf9imib2DRLBQq3QBMt3LxkseJXsvF+fZtHeSYwE/a5WV
GJKi/pJ0cq1bryQLbmomv8DrtgUVLzi1l3oadllrk+YSsIYFH9JjTnXkRlD7rE06yHl4JSLiPZ3F
izNahGPDwiM3ydO7S0BWaO13PH3yJssaeUi/RMXW49Cm558JVNQZ+7+8pETUDfAyZVn8gzr0r04P
C22crTu6sA3jl/PUyGIfcaxVAH5sNlYpzujEALt/va2sx6veyru/P+y6+VfHHbGg2rV7FtfIL8fd
H3SPvSlXZugQOZUlT0m+cZS1oxwuDRPfxrPStwne5GIGXiq6/pnt7h4G595kXZ/hwdDnp6iBf1Vi
oO0vvk83zige0AByMiAsX+BRP0NZYSNhPKApjluSgJ0CWUvH1DEU9zPjYcdSTD3vAH0Ej4/dO0jp
46PaFWScCX4EWsgYgcHRlXHna8+uiqy7NTFWeNG+OIDHNFiQ7O+xh2XHAkd13HwlS5dlCqB336H/
DzhgZbjVDiAVTa3BI7hXt1VaqrbAmxwa1bqTwOalFxwDj1Rk9vrvetsh+emfDczJeRc+FOl4Hdzg
OY476JssPBzLfDUyVscSEbptfpZsR8ssflOL1rYatomdnfKpoeU9vfcGy7ECxwvUyFreQVWxu/CO
0u85tJNjKnJU1NarUdq7gVQha7ofteRDM6qdEdorL+w26N3e9CzYuwZKgfNYmTuoHzv6JYe+9V6d
Xj+r7R4rlgPmZS5XUoZv+6QSdXE3M+xG+7p4HA0mLT4Hff2T74Qn7KhIBpDX6/1h8MR74FknV6dM
8Pdn2q8KbTW+oPtD8iY817C9X05tPMrEMGhmQQVTX6ot3chh169uUL2oj0yO7K74h9H2r0Z94PdM
tp6Lp/kmff/DpINHA6SDNTHYpmzIGjam5T9PqX9xyeK6NSxL3frGr4LWGBZAmwms4pbXEy5vNxRx
svlZjum2DrGbUwp6TEV9gY+JLZN4GF0cmij9UKtsWOWHpIUOY/pr3wbEZ1CO0IxTyranN6xXl4HQ
LbJ9EvEYvDFNknz1HF6m7lOsLDoV+myhBuI0H69QGa9I8jkVJTYdY15XU35ET0uXssOQPJ+7IH0z
/OnQQqQoYWirfZlrztfIt05pZe1GkyV5AwrRvcwDPnw2OupN2qxDaIadJtN5LilaoPHrvepTRYXB
wwkTj+fUTI5Y4p51134N8/FA7MyxkOYxAs+sNdNBbZvaKD6K2V2l4BM4PQ5z+OBhUlo01AsMSLsL
qnuEXZQgTlE5BYB4u5GllzDiD5vpQpvYk8TpEZ//3jCwwXAkvczcqbqCejlB9NOiT+zXwume8wZu
SO2+CgiValPiA0TQeC9BMDyrEdxiv/b3J7cu/mKBwynmWx67ImHhw/v3BU5hVCD3prwgcIbps4BJ
XtaJXMQt+ybpQgfCjncoSShd6hHHSBvj7dBUd6RrPSGeylbW3J8k2zyAgYfOck6d5e2b9ooNbFmz
Q1dbt74/N/l4ibTwvvGM+9pLPvtKPlXQDKWzS5P9ZfLSt8Tg+V2DrxT31p0VB5uSwl9hk/NuMObV
lAB6rnxWo2pR0cnx0gX2SY2q9dy/l0GDNK85xMHw7jLy5wxmrlkeLdwb1eTtNctm8TFudYoLVO8C
bbz4Xn/RyTzroDzl5Re1SXXTZC+1cWuDi64ojsDWJTCU1Q71F/qh1zoSZzZ44wADn2KZWo0Fab8K
2cwtQvtEHHKod3tLNpe8H96njqh2FkF2o0oWqEFhfSkUkAN0oyuHq2Pzick1h0QZPFaU6Frva2pr
F9bu7ervD/RfjGIs3NR/yOGpbP9ymIcQ/Xk79ARVY4NsMENYFdBNdxi26iQ32/FsOfugCv/h/CIJ
/M/LM4/lMzO0ruMB/XX4BN85mYbVFbs2sq+5zI5qngO63MM8GAQHI8uPwdCuVP0ME/0qMK2dZMFT
TRReqHBC/t6ZjY0lGtImMWNqkZ1S1pSCjCbWYgixHQopFsRltV7yKJS69KGpbhSp99r7zWaoE5qt
7WaIj52mbZve2aJDcgf2QxkqxiCf3tGMnCJa//Do2PZJBFqArXJxVeMu6KJTUlBChBslc3vdoWFN
8iOZvissa5eQRQ/rCQjL76pr5hYczcS6dzAIoLg8Fib7cbjaYzYdcpdxQ13DoZm+qc9szuI66+Ka
zOJYk3bfpF81NztOFts+HpvG7Tpy5dpwGH1RXqiFDjaBQ8tpD39oIGKtq7NTiz/ADl6pByrlkPeq
KhQACkFjRUy31qma8w9VDvH68aFgZf6trP0tntij3kJpHD5klmzaIT86FqsOeCvvBGWZgSIYaUsQ
FVo8nhBKsjdkWTfbxdsMBrMZpocwChxGP1x7Ua0v5szfNGx3kzTbT0LFx4tjpeDVgD1Qu751k3tS
VWusHktVbZrqkDxeCxt1t2Lv9a4+tG+yYkn1c63FewHnUibdRc3wMdcGptkT0ISz+p2k6YPoFoTq
7mUXHwvKyf3oHNHjo7OYIc2kCJzAgOH5snZq9FWVtZL9IgETDzgxb5vYqXv2puFdL5OnmeKM3okn
ba9GXcinRxEAEaJ1oM/JmxUnR73o2GxGbxaeDqmBvsE7RloJiqEgQfESHmzbflWVtrzgH3D1FsJ+
ZQonaJbpg9VlFT0ltUMqPc+VTVc0na8JrN4yMNZ6Or/3EVMdq4m+yBFaJBBVqCP6+CQdYCXuPvbC
jaq1tW1GebFeo6pidbuvqulwO+FpeqhlZMw0PA58n4xeFlUBC7aR2o1nFXAVNC7UEJcGwHo1+RRW
yw7SPsGzwL71LjTq+uqEU9XXhEm1Gtk7NDBiCKamBUF5oXH7azbT4YlmZtKawX8G/lFTdWY4VnXC
uQq+//2opZt/st14ardp276wHQYR8csqP5vMpDYsO9817gTliC9yHu7M4BN1LgoenRUt1GbU6/J7
ypj0aEjP4EJStWd1YjUEKi+8lj1AC39yUQLczVL7NmzfnsA1vtYJC1wZf6DLeE+AgPB8JybvJx8I
GfIreAf4HO6pBw3rBnq2ARe6hGAQg1qxeuacQpKaJWDS+WM3KUIBYS1dd85dNumhgfDerlgye/Ox
KGPCbakiOTOXyejkcqMb9VslfeJC6HIvXIoasqQW2pbUNoVZDYtTgSMSwm1Hgny5HZKISnj3RIjV
1a/ZIvYfQprVEosISKzpEM0m8t8EOKZYqlHdsdrD2mBwUmPOEyrgk6gl3e7oTcBu8XoAGwL7UGLt
2ipdRPoeothazeFZjBUVI46KpK4Hlnpq3u2yI7qmjbr+Gtd/0s2nnr5Gloizeja1TAoNtTWO9+mD
Jt11SU9AnRWpi/eIJ/Gp90vKy6oyoNFOwAK0VzsNq+mfdZhadjm9TzlvgLp9PkF59/XNTlasgsru
Iu7j2sVSMQ3gImeGJThudfORtd2ziexIXdCt+6+l///23v+D3rtp0uT+w9W6emvf/ut7oR55esvJ
6X3+Pr41f2y6//6I35vuvvmbLehuC0e3Da5cVbf5vekOK/A3xzQMV3jsPNCxc1H/K2rX+c3CrUfX
T7g+i1Xlh8UR0kb/9/8Y9m8AuW0LoywbsVsX//+j9W5b9i8rX5YjtoUawAUZJBhbDLVk+sMuS1Cl
7+uyFHcWnrid0/RPtUpfa0NkRHQ+j45vwqkKqkse4jLwZyJK0MLFlGz7iX9iZJTlAzLCbUhYticv
pp2/ScggLEPdHWD/TST6Z9/S04XpR4+V7T0NrX4vSXGFVWUvA8Z8uNXWp1RzymUqoMHZpnwroF1q
FnrIqV6NsfHg6C7NfJ0iPO1mEE076WUbt2te5iK1F1ZU3BMZnpBADpvTbE62pHgM+TJYdv5Iymxt
sq9m/VA083bwCPiiUG10NLLCGZWv9p6Antk4ROouBuku8NnDz9WNFeljBEDq5IW5dzKOGJyAz669
dN4CM7nmWBVnHWmf6RdbxF/PDVjxJXQYRO0J9ZaaZe1AzCuKd5wpXb7xguYLQL5NJ637jqgqhrPo
znH5PpYmHp69TuB97077mKj0QzlovAEDCieaI+OI8EwcXHjVt9+wZBnH20+6dEyaFeKIc1PHs8L3
zBDrb8sUiRqhCM09hJzxAJ8ZzNc4k2zr+NpDYZOvGJhzeMYovS3KYb6fmWPWMmtR3dv0x0Io0Wsv
78ofv3ZlUJ/JVUhF7G9MY4KHa8fWs9s3xr50e2th50DX+zJ4CYNCexA+KRpdGGMR0Lzg4XYDYlF7
qIzyqTe/5v7o7oLZbY2FlznziRDU7lAQulCR5UqnRNZrLeAoJzEciqWZYxSY06YkOq4kESIx9OhQ
gWZgew71q9VSAiwL172XE0hZbawIgBnde38o5YqESVLXsz46k90Zn+Ihg7zdZZBeo65Db8hgnQ3F
GZ6DhqxgAm0wxdGWiOBmhbCrfSqkbT0Cgep9ZFG6/CS0khvxJTTn4On2iwFtyBrK/kzTZqEPifOp
z0koI0LmVWAygY4O+jB1muR1rgRAN6b4ddKYr2PZYCiEbNwj8yOWDer9SErzY0965p765biOAjEs
0Y50h4lzmqA7vIAOzhFvrE74nyzl7yzXgAeRcBed/WzA/fUdbDiOGOJVIY2nUSunb15NC3moOljc
TLm65kSfy4FLHDqJTEksg3jhXCIsT1/0QMefppfe05RAfAmFG22agRqEB5b0LkvacFdznB9BZxNR
hvXyizeHd1WfBl97o6XpNz74Yzt8atxy3kVsjjdeYzav6Ux1LXCMBzsYKcgN0tyOmh1goxrCa5p6
1qbKoUh6ow9jRcFLezsUm9tffTjlemeRC0BxapdW3fTiNvrLBFr93FigFEfZkDYXQNS3AZZ/y980
jAqXdG7MJVTmQ5b3/qkZc7qNugNLdIy9+0g34qUFM+A5crqtnfDSWaNrsGHn/tkLZLN3euOTb1js
mrPwLVfASXhk87nUxXSM0qhl+Qgq0+NiO9SViVqWpCkGCn98KrVhfCqwxHW2D7Cmgf6aqPtpJc74
uyZ9ffsXbiN9/Aks3vooX/ZuPj2m0h0fbasdKH/G+593cSzTbSjiQ+w4pMyMRfUiKjMHU1Zq69uv
oIoxwERqUZuHB0mS0outpw8oHppHQJPpp6kkvSEdvjg1C7ChjopnzNinGM/ow+23MRxo6UdZuEu5
JsZp9J4ZgeJlBH/ufopT8ZITd+JJ235Gf9Sdpe1fUYatXLymlxIozSP81S3kKUBTqFqB+LGbtVQw
q0YNHhFAsvFCAz12NZoxqV/PForwfRl77qZ0A/upgqBBQymov0fQPOukv+9riqSOVvn4FNn9FnUj
Hzh+lHr7HsILCJ+d8MtraGnNk1boOTUXrKY0YKuNW1XxDujKQ4hj7pvn6Q9eJrT3cdPpdKzccHrR
cBrvqcyzPFS/rkrlkJZdbdzJxnJfM84qDBHpi0UZ4eDO0KunPPdeBx/DiOD0WsRDZa5dJyxfuzVT
vnwV8xAcsriuQay0H73G9WQ4+kM15P3V0UxtI2I9v5N9AC/Qh2ZqhVrwWOjkRfkN5dugddFi9rV1
llNTUPPiEq4Lwos6Py9WfSeDnYOx7Qr7kkRVlwTOMS5OQVn5UOwBu0ehGwLu1ZNPrp0Rt5FNr0ag
FqlWGD/louwevT5XTNnoqR4sxuqAai0OaCLzkvY+rb3+bKWVxmWedC/S1jZJXBZIPLv409hIMJxu
0dxVdRx/MmSdrmOiTja3v7I8dVNiCQsIm2EoKEAQozafbad7hEvWHX7cp34t+qRE9yGuQTUTOaJu
bj/hl2C67O1o3Y5pfxhdoz/cfkrRAyzTudLp4wfj2gyZfUeSLpkbGkcZQdA9GEa1SlIFAiB27gxc
aOemzYcuhL71+w5wo0WMWk9eqgFIlJ5yENL3hlA58yVw/ng7M8z9JSc+0MT6s+now10ah7soE91d
XsabSUuY2AciFgzpBvcVuB29aJOTsa9SeYZLkD9qjLKqdqVvNOe7DhoBpJ5WbnOBLyM1GiIA0wpU
aiyehgD8sJ4o8q0ZkOHjSX9TYqYyzfpz6OfgoXpjPfbpsLMH+ZVBGAY5DO2HcCJj3Sm7l5qq3LG3
xjeLTafVVR0qAeaHLnXcZTU9xX3GRrkHP2dSIO5TPLquZaHodd/dKXnGZMeImi4HLaJuIcdH9HMk
AMiaMBNiXzop8DegVmta/awRqLKAafnNHKc7ROQNjlkCDFoNdWBpJfXOSyAi2VbzOoMEFwkgfMib
xsZ1iJogh5tufwTY0ycOqMHsw9V61Vobj5VJmRy36xTmaz/2r2ZtvOu5dmxdcdJEMC4767NXRVt6
Wo8QXPBVZcN3t6NCVwMwX8Yx4Xldc8XgtG0crIF1lwo++neygZyFTYJe144vdlC99wAKIJSFB5Ya
rjnoKzGJFUgz6iLRYziX3cLeiEH066APvpQ+lPniW0e+tZsCmSSBttmGHZQCIfUtrLPNNEx4nTO7
wZUXvhspShaR24/EQ7V19g764XW27BWOasqcAHKGmHRc9NA1USCL2dZfylY8gcC9lJ3vb3CDWq74
GNDSDNM1wDdLSieEVUpwhrZHqfUQzNpeIufkbFrPrP/m/jw23tKT5FAYkXbpTY2QvuZRhOKuoT2W
aNiYXIg0jMTwNsZnzzDBdUGmogpAjzPqGqDmMzSFkZ4oNktKQEY85yA49WhFZQHMBXleCA/esadA
yzC4JGVyVxt2A4Jb0EHOubJNB6yAuQqt+lPpsj33mevNfVzVD3Vo9QsZNfesn1JwbqDi4egCmjwZ
xUByKGFPK6S7UWAbtBQDDOS++9D4Fc5kDPhuERyMmp/UsjsWDDB5iMYoKE6Z338m0OlQzsU7sZnV
tgHBILgeV60kI8ZyzV1uzPcDTtaFXXMh+lRD2Yi5y8KnRDaRWGEmaQHDLiBjjMMjo+5pSvNDLhKw
bp6QuL/RMgSSVJdxihbk35IiEoqrKIFgkSu1GMnNI0ci+TzXwHsbChxt48GCwi5CaAbcrKa/Nrn5
uVHPo+v251BmJ7MLhiW1fOwg0ffa4hoxtfq9r+Jh0QCzXjqf3Nz/QszE18T7xgxwDqTkrVaxvaiH
RdF4H14+fbUcAzB20y7RDUnQAd05bVC+IbxYxdr01pveddKt770zfJ/i+t6qvjeNRV+1zO+tAspt
wyG3s+g9Qt7cEq20KO3qTccDde9GE9MXBDTBXNTH1Rcn4VxmHth69rgrI9KTsv6V7JyXsLMvjeOc
vMp/zIzpXJbolqd8/Cy87ljWzd6qtQNLI4wtMvoGx7K+nYB0PwN6PM2m72iizHD4ZOocuhkDgg1M
VoC9xozjNeegAHk6yIKTZKbDYRIxOWjDWdOTM9W3L1C0aK72S0cr8CeQxrWBOXwfUuerezNaN+jZ
RLJKZH7uyUTadrO7nEPcEJI8INisDFnRhnYarucOwF9NgmblfbFSX+UAz987QAULQkQPjXPS8gS9
SIACrY89mAxOujOH+KHJyAFx9P7sTd2izOSXwO/uSkIr4U4RppE1dGFGCup1P67bVte3DhkvOlpo
Qo/sdaOVdJIdujgu8IZCaPaJ/f7GCivJeoPQNMthf6x7fAf+PEb0BFQAWROdXUmPupQfwOPNRUfm
+sLMgKlZ3nt4SZ68znwivT1+TkvzJQCWBh240lYa8q/ebvINq6zmzvY5pUiGGncz3Xyrbl8od2b3
UKPAusdTugEui7awZitHz3KAI52Ii5Y9Yy2cF3CyLTLBwe10/QM7P2sVTowmYQ9Gv/bjPThJfwMd
KFiC/Le32uhFjN3ONWrjcm17xQNcyQTYVAfsLnAPKUftoPFJmxYpmknceiWyB418z1VN7jeUL0KF
hNIt+EAKLOmvKtGCEGXoJ5Z7/OJIt7tjn3gHsDCA4uDlO2mnn+OkNLAKs4svGvENcYXkIte81UAE
FXONlbAgnjaZ3tavDWXGlqSoiY3/U5rH/YKoxzfDNIdlWDL2fbE1mJbwheZdC2WNwY5csdqEXFfG
7iPYmw3bWm9ZS+/i5PwplCapFQ7TpcxgNkiH4E/vobGLxylggHczcWw6rV/DnfcOvnaA5rzycr/d
e9Jig15N2qcmwArQ+zGqfdTLGamv0h4gNooPBJJooNuYjkqah2u9tthYh/QVlNlOKhNikkV0jn/+
frsT/tMLiHvQM+rfDTl2NQck1Z/+3e3PicDzExApeXsowgk+KMWIX57y9kcRsCK0RnF/e8rbXUPd
r8baBV5CO3sZmGFxEO7ULJK8ZFgeQB3Zd4MsT8lEIakYvkc5i1nid18peBxjZMIgKAytJTOgfbAQ
xXiUfei19ouiQ14a91/Tav7uJtP32gQ43k3EDPjmHQlD32eskAtQv0r3diBOp/bbcYmZGc+dAR9p
tozv07RkTxmtZKUfyymGa/dtnksX9jezQG8Dx6mclRUDEcaPK5Zu65Pw4+EDyKk671N100//Tdh5
7TYObNv2iwgUM/kqUlSy5CinF8KhzVTMmV9/htQHxxuNfXFfDFtWskwWV60155hYnK7fLfAQ0WqD
m9d6u9/2I5ztyy+vX+Kuy4NlNM91NinrQUs+8lhae9HJ7TAaNdtV+0JLnxDUdIQDl0gJhRHRv70I
QWutJ0PMuchBrz9X7PH3pBUiR7gvTVVsGK8hHGvLEZIBKmQ3jvcg54u1blKdLVr+Io0lDhYb03y9
qAyt4/R9ceJuNZAxdhCDrv79ov3fdxb9P0qpiJN4yrODQzz1bh4rMAPpo7x4K1v9pEAr0Sx6cOKx
06JnOZLHnOV+l6hH12y+YuDudjJtcaqb2nTKARBk+c2oC/L9ir2h9pshXY66ipfcMrSbSKnRsSgr
rRdYK3CHTbhhe1/GbHo4NtikkPZAMHVJsklbEZtssNW3E5KRMNzN/bqz7HXnKu810J7VaBenZHK/
mWPvEjTKlxLBNClnG1JwXHkPVfhgF82+q+8noleqosaJEgWYT1eqUN6Rx/r0/ijxGUUD/qr7+F1l
5KiDaFy1SzTQowvppjQdzQZx5xQurPqHItPCrd6PJxdVFIYOCikZLK1xGAKHSLVVplQ3Bvl3+UTk
YV+rXPe1Wy1Mb8lnBhif9jgwCtr1bKhXCgGBXmtzBJPy/FT2NC5LuTfZRTnyaZ4NNoZa+KIqwyZU
UvYX097Vbg27GQMmK5+hg/2yIciCQaC808glFFA6Db36yaqLfVnZOwhUDnDS96ZFR8ABNzhMbnmq
WPhXE1WLST6MVkwX0tNQ7aAIrCeH1Iauv6nz8FxWF6apkd2m8I6Irb2dSYvbNMbbHIaPCtmoHpem
fZne9WaMSL0l4DY2Y5O6UYWkDyO8YOaYtSkknvwl7DF+oGbzJNxLr4mTp8rY9LmN66lmF0DBwaEP
Z7VqGDsSfeO4Hfh+K9JhTM7n2GTxNoYm8pX6Labt4MCZY8dEQlr7ZZT2voPlvk6T9CstL3xEhDer
bCbhZjzikHmfQK/t9ZaDs4iatTFWW2ZfsUcoX0gcVPw9z3p/SgyqR50QxozLmHTcF6KzGwBr/VOK
/My2CGYwivG1JlEg7eSf0WpfVGMmYHv56lzAKj0Bz/CWbFaGcNyR/yLRwfgu6SPoiGfPFMrZuUT4
GDGw07kH3kVWm0iABCcPOXLRCMJN0c33A26Fndq9MlMlB/mlt5O9Tv7NCHlNSOMhBbruCVs9jSoO
f1kDZHcG86dR9KMCqACVym1ZYwXNwyM5BQygERrQQzm1cvhTL8lblN7pav0iCZn1iyrPqSYtYs0s
VjTT7IJhjG/cIYzeSBX5Uq1sp7fKDQm4kNCeSfO+1weqEIc4s8oJ78lkcX0IJgExBo91K14MMz2Y
U/EYaTjV5cg1OjsstfTaxn7M02ZndOUHdBwAbQnkoVInabXL+rfYcONNtRifYWrlK9uZSWM3yydA
ZI/5Uv3ELBTaUv9UROuKsLtHunlG9XpDbiRwp+ITzdJnyKKgqvmP46rHrq/2JMXgna7e++UixWr8
1ihKryrp/Q9qmQejyrKCgQr45Up7a4wp3brL8tQ66qOsPSMEl+8o51KM92SevFchdjuyKgYa+fCT
bLpmzjRt3fnc55DXorncF5dSNayKn07pNgIXCn4C/dxwCegj9dZwwQKJvlypM8l5ix3MCVvBdImO
XPoCum33UgWhZX5pXMKqsPc4gt909dRTvVlzgfVqRMwc3afDgiWDooyUvRAWhEM4mjVmd0ZJ2F6S
KLdThznO1AHjGMdEJTE50e3HOrUgGZDqqI/kFIUO3Wn1bRTuQwy8jsR7bW1TG4pIW1ZjrTUrW/Ln
lvAOSOlJ6YfMVNByTRCQ4y3ldH/5iPu8enIl9kiLFQGCUKB18Rd2psInkocyhz8hfksJWZBuW/jd
jMGpTd2zNqnH0eKHQsXosjSsnjk58KbEqpl8DVAOjkYSw9wylVeZyDc9IY+TuENysLPnJoJ8MJ7H
ooRFnCe31xOpkxz61Q/FxzlP7JIwUemnnWCP5tzVFk6kcXbptiua5tlCZf8BRWcW04tt8UdpITU7
+baXxEwuk9ly1Ag0pDV6w3iM5xpIruaI4YpeexrTrk3ci88wxq2XxXfJqH5K22GRd+u7SO0479tx
PZMh5kmND7BJ6WBfttvlfBmOR+qNVQkagpl74r+/I+Qigf1HO0SZMNtEsAD6jD8wcpCAcu3wLNtq
/NA8m7X1Ppk13R31HMY0OIbxhxr3uZePJnklARwpPxwtNCuX/1OojzOaPjAJbeIofj/FEXXkTJqS
waKQZT/maAk4JQ5+jvkhqnh92eN1rHqAUqOmfeaOhaZh3KezGR7Nvj+PcvLyVtTY+VyspS32U+Ti
aCIxL1pstC/MhLwn9KU3qEtbmk/CYQivMnQjyoZsqiCWGqPDAnJ6oqlvi/qRj+kzbFRCzjKCut3L
Clm3b8o0fFg63CJnjNdWPqg3jqQOlU6urThUmtUEV4Z1FPtJyLV1mAr67hoyw2WBjtG15JnYKuhE
I7B6oizwnCEhlL2KlYRqgvRUYhq7WN3A9WQyHiPTnPGiGFHmMKZ3glHaF3NtfG4upqK2ITKic18W
Epj0sfvqa/BXkwFhwjGjW1u6961Gl7TTH7t6eql09zREzDJkrbzSsTUFgT9TXBbbXKFFacUJ11ku
aEkyfyZkByVLDekla34WVA+ok9izMufz5kkDG25zIRjBN9Bfd3dh8knb3uYUWmimd16ha29QDLhk
y+R7coihy23+ccD90Zlg5lLth5XVdkMQa+VzbPTrksw7hgrChkZHV3lx+7Wal9ENvHm/dznE1fIy
3Ryi2q9zYkWMwQw61f2ivDkDjeiphBQ/6okWcOT8M8XdV94YQQdYfiVc+HSharGBDAOkP+Q4d/2z
6rJ/6ttb9DH8ew82yE5/LsdbpSS4oB8YBLc9gs8mO5OiQDOK7ItNj0TZqqfDIDS6tFFJPhzES3BG
YfwsUKbSBoncNRO2nAb5h7FYNTES/d4OhyPx7HATHPJAuhh624It98oBIaSEqQ0brNZdJcr0JLLq
aEeseUSrXdAn8852qw8DML1KSAC+NppYwx+ngk9lsW9SU20FjuRMdugcJLWgCx+n5FhWuwJvI1nn
82ku2z+FUpuB0urAcjr8ys9qx1zaSi7GuCT5rA5TmxMnM4iNUpG5mt5aeYZxd3b+9K1D/5+5XkG7
WlEuK0BuMIIe17y1PMjrvFkNQ26tMmChIP0TinIXiwOfeBNBFcaXuwq7tavi84HbhA2qFOu2te/Z
0D7F4fihZQ4ZTJ0DOwqKdyfQshMctAm7HoLKhG9R0t8i6yz148nI1mqPyXhWbwlj98nQrTwI4KTs
KRgYqyQg3YhMRI7JjGnKWoOLRvpPWaE+chniNBYlqHS2FXEzM6pRPx9wc1tEHxuCHQzgbrVH7xcK
0lJTi/xY8gC/8TwSNlykTzaRoyuNToDXFAorO01AXlljIuAPjLn8SWnfzTBOVpNOYSxQhrk2YSlq
szxHChaGvMc8MDoj0UUFoX29mL56m5vMXLtz+jj1nGkfMXnxaYxx6/TQmaAf7RiZQVweUEJu0Rot
sIoctLwgFuccw0KlKYNHy/1hbt3Qn9UF2GFddGvNsXKf7LmLqIBi0nwJbf3emCLphQldQkd1sNIX
byUOVbd/7lNEVzESKkK1QvWgw/8tbEKatZ7a9smuNBu/nZj3+SLRyGpBwljfOoWSM5nJk75NbcVc
KZEhglAf9KCfuMhUFowVGHp/EjZ/XowyM3bNoCnJoAKjOOZyl83zTTy24zaXi1xLw9qNLpe4tGjA
v833Zc+wJx3jo6IzbUjkRNyky4xOil0kVax6DmWIZRge3EUigltYln3mm8iRwapTIhgXF9/QA8i6
xIGkFhvypVVeywY9HjCwgIyyti4PIqpIicFg7uk4ztfGnF5CuAaibLOFtahEgTp38yecuuUIL8Fn
eiZ9kT8k0YREWrGPYZ9NDGk5MSJBmE+a3RRh8hj2I4WHwzuboYvVeAVWjGphNWdBynRy1TX9A/vY
oBfCXaspk9qhsCXev3KzJPtWK+7MgsFCxT57pTjyYRwi9yWE05WsyspUvunOrZfO2siBeISZy4zh
treh5gy+kg7Jhtf7iIeKVZNcmw5+DKkcVRnoQ/EpkKGVLSlOS2yzxiqEqiHC5vqSnsxC23MJfSDt
eDeQ2+GbHZ78ySgvgDXqzdCCa8qjaLbZX+h/cDiQV8yqnjprOJ1Me1ptXWqAac1LJ4d5ZGSrn4US
tYe+Um4JvTvEtn12ZsHMnaQ60JGe2cig4k+CChrFO7YlRB1Jg/kB7RCkEbuMJFAkR4uXivyO1Lkb
3U4I0GNKJMB3gcpl1IEmWwUzx9WhTi58yYjhEjumxgadmsWPulPoXh0VPRTeStw7YcQoUdHPtVs+
DHHXs+2I2XIO+jkJ62AxlnZlMHTcDYAdPPBS64WefyBakmZC/DVSORmX0HiOu6OeKSdEBSg/puak
LQN9CfZwiHeSem8uykcdp2fnlYY+Zrvn0Zh3esl2b4xM0uxcLj3ijz4OE0WBfM7I5rr0gpg49B+C
zZdVoRBC3nA/EP65cjP+k4s+Ubk6OSYbS2E8qI8vg0Ya41TowbxUNeKWZZvO1f0wRxoMMxfkAADe
lV5aDn0k54TngqAzQbWnFfERPTfQi8wGp0RsrAnjwAz7twT10GaunInDPKRRcRRK/EZ3kJ1Ih0Oa
HJlMuwSedU7hGU28ZvJhnOTQe2Pvcbmwtnaea17OcFkBCI6hudPoZHO5PQwM6byqHT6t0sBsZdSF
rw+vrO0V80n1W20dYrPsFMokStJ1jnebIOdw8McmRvEPXmLKqH+zfti4ePKoDtdgq9hS0ZSv9QJW
d1YVJOsyG3Ux4qHMZcU2e9rqA41v0ii4PofhfNKLi/c9yg9TpQ4BYGDhITXZGnb7A7+WNlf2gx7d
8Sv+I85g6WurTvbAWtBFFIEdG58zGZmuqSBLB74129wrGc4dSuT0YowB8bkPl/E889doQ/c+Jx+d
2VVriQ5lHQvNjy27CBD3ynWJ1Hq9DOPl35Q+dHpubXL0P6ra34Wu6xf819ju54+ZMREPtsRyM5R2
5HUlxNKYKY+wyqcwxDOjZm8943dgMSxEbt1+LGm8pZIW9mJvwSgw7y7LHwZVzxcCnGB3Z9C1hTjV
P+O5OrazEwbhTLtuHHLhFWVOFJr8sND+s3JqB1cT36FVUNFS+1PfOk+o8ONBB2aTjnfzXF/CHwlH
TGLgZsCnQ5q4pKpp7cbJ2m+crhmbTypgKez6vq+NA2hRF+B1FtS2Eu6lqj125HkzVWFQKMiWi8MX
BlNESCvUn3V3Ua9rqZ+1pKfkXDwNOhpgPHDgOXYHj5DLkhNPrPtE1XEdx0SebqocDoTCFdPEYORX
lgXvMW//MIor2X0gvAJvuBro0xUzZsdI1fcWuV7lyLCLjqbh4XdqVzw1K0PaGpvmYNk1nQ7DfVRi
SS760H4j7WITJbEjaNbcbWZdh2J2Ac6YGhEZOGCEqj4vQvluosnYt1W5a4QLj/HGeVKnuDi0EYFR
ZWrR74weLf2PJVNcrelyH/Vg5uFshcQHnKZlxSnCjqvNGvR2YONni5wTUUNCzgdgIkR0ODqiYWTm
YlVbXeHVbfmCl0O8Wq350OjmZ2lmWKTUEJviLAJWtcF+MGmwbnQ3Sw9Io8isXyg48WeZR4vEWPj6
jkebqfGFTdhkZELWr16yFk4g0ajlXpj1J8m59T6viAkKe1yH+gXZQ4lZ9jR8qkZp1g3AmCgyyRZA
Ijm3gGzr2lgVijyFs5LtVGKOblU7vZFR1+zDpBE7axG3NA7oYafLpinhC7MYCwiTsILUln3JKNYd
HXpiDbLci8aWAntsbwifCr/jnBHbhGMytdwNAGu5CZkv+UJT1n09jT7Nkc1khidFibhm6RwGJDkS
RG89qmWoQ04pd+7YGJspUh8TZlFbEqOJo+vCfWla6gZc2X5gsA+E0T0qtgY5dFLPKh1C0xgW8vCE
QgDDqO413flIK9qOc2PIYMZzEpmZtSrVgV1Lt2Ahhqqe5RXZDJdutnthHSxt7MN1+Gil4W5iVprC
Ihx7buiQhXG3yfSpJTeWyAM2wkQ/FG67QwciWErewUtXIAkLJWD23nhVwhiI78iDTcRdW8OJDXE+
Lj0mC7NWb9V+WI/5ZyjM7FmG8j6R+qcprXVX5QrNWIjtTYiLzQ36eHyQHAooarGoKNfdr+KHtvXd
Nd2LUvfuOoHOFtox2TalRg4A12VRNd9WlFOYujaZ8F11O0LCQhyzH8sKS00d7Vin2E0V8cuYKqy+
OtK+3A0302XH+Z3Atz8ZSfJWlVyXc9rViQKvgey9fc5BvdUdYy9QJu30mtp6LAmvb9a2Tvk0R8u7
zmZ4shm7Vmm2FiVTjKR7DbUmWeMoeGu1JvRCWngeFfKfsankJmuLmLiBDrBUQtOuLiiQe8j3a9sO
coXjdRl7eE8ISaRoeLNaQdJwkoAHLVLGEPahYrGxS2OhOyxeBNW9bw/Dk4gaGFyXNrFRJpXfl91T
npCO27XWTM/J1H0z7ueVzeIE5TXcz2Yh/LQFIq2ZObnBBtpZTR+8ZlGKQMSsfGhJsI3o80cDpo7c
4gqhlH1XNsLYWO5iBpK5g4dw5TlLKAHHpXjuRz43A/+lL+3yNAiiLEgTnTynGp8Ekavb2ofpTdAD
t9Rha2aEoIa72CVecAiM+ODmU85ZDtz0+h39FMSa///bNHbvmDX/745XJO/v01SUQp5Vx11xUFNy
Pq93vN6nwuv5vw+kj+9g/vm/Vwyzil9df07mmF9dH/Af3/4+/9/fmCw2mrP7f76Lv2/y7ytyvWuX
9X/eEhlh6tu10cuD1egcH5c/5vrqf9/I9dW0KxD294WhSFNCXO9aZ9bS/P38/j759dbfZ7l+J2wY
hOuBg3TnDu8RgAywA6AginzSdp0Ke/PKer1+d2W9/nObsyzwOn/vkyKyoqt2IcX+Pia6rNS/t7WQ
BKYQv8j19r/PcP3t3wf/t8ddf/37NKZykfWoEUG3Fn30ddKDsWMgdvv7RmqNYHbv+lz/8W2JjVis
f58NltcFEWWesyvacsjEHDi9uOUsLPbXL+mFxxlfvvxz2++P1++Kzr6xs8IN/rn9+vjrbdcn+f1x
oQpl74MR+frb31/8vtjvbde7yCuO87891/W2f57m+qPbwURWWzP2LoSI3+f7++def76+XNFjU/X+
eZq/d/pvT3t9TLa4e7ftq42FwWcPzqbzVYPU0uuPdkg4oHn58s+PYupINv7n16MI0oUgcPfScRHN
/z7o+sjrl39uE+UALn8yTO/3Ff55md/H/vNS/+1+qhvynn6fC30hLPP9cr35+gCjIkzz71/2+wT/
8ft/XuT647+/Vty82s4pGd3/7SP4fdrf9/Ffn+Z6x3/uc70tRkG2Hm39T59c+PdDjIxQZYS2KsaO
0Yea6013F3VjEvxdLkb9WTFbSfB7rFXn62pQXojCcVqWOwMeVMwVnO5DvtbwcNJSZMtm6crlIpat
OeGAW0Xlhulvc5iRIR3My3d06xqDLbZVrQcVjxx/80nLaJ0JJ38SYSO2bpxuMshhdZ/QciSRemVD
Bl5NBPagXoiCKhxuW7U8mgsXjrCnZm7z+W6uhm8jDP2MqCZEaR17D+aw9AAxsMl59oVTo0jTRLjJ
VfHtyulJrdwsiGtEEflUIi5qzNWshslay6mSMEvnZR2vmkSUuGeqGN9fkx+jyxym1Mk7nvNTrqIF
YIhtws8oEARQCjNFr8DAdNis6343idnGALyIe/ifGmAH3pnFdnWyXyhN2Np0RDeMLYWO5rRRkJDY
1BjMwIecrT6fqV+yV2Gndwswy/KY+SjrUOmY5dKPwdSC0H8564bcFVV1RKULza013uqx3pMWIgMK
qGRtcm2nQrkBO07bE0cl4Zhl6YMjmeP+hq4Ee4yUNqAiiPKOUhU/IFOAsDOSYKz57MyOZAcnjp8i
ZohLpY2eEjqko7Axb535Nhumn9bmg3EG942ZOuPRwb2JZkjfieR5ilRA9awmoOyCuEbQzFJP2bc0
8Us9/KQkcHhCUBFMi+lsoDfaRNBvO43xt9I4m8Sw+KQN2ulVO5LhPY3P1JJT0Nai9GTXftvJXR4x
tEcXyGMtWskbXYG6qSkRqpZRoTKXi0fUwXs7uPGa8X2+rQBaIUSI8XAvmPQNQn3w59KENfjDI3SN
28y5nxKXMM6WNz0taD4jrAB7UfCPhr4S2y4sVGJMHIIvGBtwLnUaO/tY+enCfPGb6Xg5grTU6o4y
Xv4wwqZMbhkP1AbINjs8lVr/VQP+9QBn2x4ywAE8I1K5OCZ6xRAEw4a4axhTjH6DN8Ro28mHlhXo
RqZslowkB6ubGYrkzBZRvryESYaY3yKrFLAL6kGVN8xrWSjJfFCng9dPw4yF2URHpwQ5wVL3swoL
r3Y+K1kYq0hEH/OgBJ2jKN6oUpep+pF+QnyIC6xcbvytXJSvJfm2a4D4r249kx2Jx1r5Y7sF4pNE
T3a6KnLPTcX90oWOp8/SD+PhaYZQHgv3pneovktwnUE24HtXsq+sVvtgqSmMaTxWgeJAMeWENtM8
xCVV9L4xFPRClPJm4ZT2xm6kKa6qBIjTnciZvvbiw6wNyp7ZHkDTPLZZfUZMLz2XTqXlVm9qN4CJ
MHLPgbggu+G5FKHuGS1MnCYUOU2agf2GOpGRRuYr8inGHakdb01DEdTJ6oOVGvBiaYpiW5OSPVKb
18IvUmIiCLlaC7XfqjqCSynnl8gdPsKohmiRlN/p8kogN7FgqENFQsh2q51J1j0PuA8ORdIRvXzA
diqswf3opt7xaVdNM2K8FEY02Abtp5DoqYX1lo44yqflZZDujaFxt1wdj7pAf9ctRroekLR0FZnS
6ENoTc2bLI6tVbIU8Xb+tLBNh/IpA/UG9ZC5EDRPI1X8scczaNFJxCTB2m0wCKvBoOM9p8HajH7E
MeE1ZY86Lv0Y+JBW2GPVFTaLXTVhwcKmRcwpe8RYULPb+H3a8qBXAdSCEFrf0q1HaOneZYRsTbmv
AzXAskbHQcrXMeqlrxJQi7CPdkTb5i+VSUqYSfiEJC3KjzKyza1G0JDBZytQ2a9bRT5bqXY/TJfm
9MtgMfXFbY+VEkFEon2XSvadJ9pXW+t0ORpU7sKMVr2d45ghS8kBVOQlKkIaRzLViufoFU7jasrR
dY5z+SjS+lS30PKL+abqaXS2NKy0kTcca4HbYr0TndasJ8WirymqW+ZWq6S0YP7aEfvWaNqVKheF
nEg2qwJNmdIe7QjuTdVdw1Tdbm3MQ7I85RmNLd3e1bX10SbVupyMu9iRuW8IuY1VGzZriKO/J3Q4
sJwRTiZuHKswyKYf1XWvp+jax4EwboXZDeK+GX0DET6hrnyBurmJwwFeaKIzGRjRKNnWhqn3k6Eu
G7vLjU1paNBGxmMWF+diEoGhSoToMfKQuZZviclhppSv7gWZMHhR7IAcrh/QAD/lpnwmYRUCS9OC
9Fq+yongkxJdDa3h3KoDK5qOi0OOPA1XtUXKqloEzlXIaMqWSWrJUMYy2l0WolBJrM2YKLhLUKq9
MbV/dyP5ZFX9zWSZMFpGBK5y2xryLZs4JtKuDbSe2kAfboiY8+SMz000NLWySrtLlMbXG85POM2m
3LLrRn1IsnuQjBYS+3L2ODff5256j1pmgrZEEuqUtAkSJr452VF2ctbr6W2olz8pQ9oh0jcLoZW9
kT8xX70AfsuHCldpnyhMxzOVL3r8aCwIUsolGdaZitU8x/BquNFH67S7qMeWQ3dzXTg50o/O/tMS
D03GGINzQBsQpg3GTwK5hWKMq7oQhR9ePEJdcZ9Fl0w5hBFrTFGbyXJ3b5cITxpkzq6cGNNjUos8
QBblKgaAinX1UMue/XKIoN2wte1FR12TILSq7OxAlJrIMR6J8bXnTe1E9ZJUWb2CIPrsNsqBle8x
aUhl6nubjz46qRVlgqltunTcTmUYtNuWFnLLx8IigVQiwXK1GhkTvsczg8Herk6Jc1EvQKMT7Wz5
k3uTleWj7HXUDFqBSYWzd3TCP1JO+zIbTY+knhdUITea2931jvTsfryvuujdzBET9C5tqHSUb7br
oj/A7Om1C00t3aA3vHBsZLDTCUCkbGjAppXdtIZ3fsMpuTGAUO9cnMllfsIbgNoGMxCeGU6X/sXq
aMstkqy/NipvZUqDBJcPnyYx0ys9j55KS/6BTITwrSNpBbrdOaERv21ipioIemxcC3gM0J0X0XBA
uhWv0DC+Y4PxWXK1wMrrwG6Ho964x66sMr8mM0+RCZ4vRuu6gq4AC3WeoU51IkLP9MWkya/zIdt8
jDZJ2yzoau73mu2uWjzs9FmYrOaP6KkrjjnETGioV2bbJA/dQACZ1T1xgaOSvHe/QUT3N6AePBKR
zK0Tdk+KMbObc/t3NL+reSYuQx3796YlM3ZwmGokM79FMidp0jRMRYjGrEGIKJw8FGE1msA6YnzG
rA9Bap5t82Vwds4iX0hhcCuu4P1QoQOnNp5HTk/ov0Wa3Bj4sYZovJ3clMOlTh5Ulh+/7TnXwjBj
TFjfREn5Y7cJ7XGVcXmmn6FPnxCcfKoTqpSlaSm9MQmFiRMw7j32UX2wKBYjmmwgi0+UIKu0MY9a
kj1Taz87FjgKwL/oo7Xpi64UwxawMycHtl5ozX7m9B8RWfQp+FglSmmPWzXSbZCF1ehZDb1bEzAN
xbgElAMczbOkEaRR8jMELjALs1SbFXN30hqn8WyW41rVzInCigyzxGYfbPV32FAZ9irZnU5vnJnr
Jy2xYsOY7bauF6aYC1EN6HL1lvm2SkgaCqJPdsq1ZxIT6ccqE3+bg0b50ULtIykz2OZMB5MY0qtx
IgDY8NwYMbHMKUQXM0JwlzmeiyknXcxj07tPudL/YbQD8v8mmQjCqmZ/xim9wmq07oboLh0MAxFJ
/TY16b4vlodFv2RGVe9Q5lCruojGiNY6VwaS0akKz86IgLYWEXUnpny0shjAHbQcAoQA4hTGK8t2
sGZyCs2PtM/BGY8AXSNLCwx9ftIE5qWUMzDmE86MJLpIzv6YCEp8SQgue8RYtVCCTO/LtGfuc5Y2
Z2mej8SJQhlcGaNxiiZwR1iZL5skjXKsPbaZ+UJKBvrBgS/D8Kq1B0UNLDExBjCVR6M0gsFgO8Yi
RSaPcPCBzs/Oxbs7EleXZSxsin7Q4/ZtiPVPeJtzAHD/UcwhoF019eZISg9w8iVpk6O/VEghozCJ
OEMyCiqdiwWSvjLTf3TGFStr6v8w1L6um6ukNjVv1sR9groeNhHsNmJYIbRylNim9gF170/CfAmr
YLnTtXE7zJDMMk19qE0X6ZRKQo+rY53LSujLpgYSnBQ/BFjbyckYjGuzpyKKtNXBoQ5IK091kfAg
7nhN1Zp81+6gIFCsS0R/razOqSyOsbD2Q1MTnkD9PJInQjNfq4lovlj+Un9VtsuJVsBrZXzPSJKq
fEl9Blb4xNr+3i7GN7sdv5K82y4MtS1NfUffafoVxCevWKDOTQ22vgUqcMvBUxmPQ2bf9wxDV8D4
jwOOJYUZJfGg7ltqoj9B//QUAjoyBINQtu5AbByiyUi+Yah0lKZxY6hMPonaWVvLhFFD2Lfggw8D
YAmfKNc7sLhnbVDOwu0Lci3nBxxuAxn09n0eugzC0xAU8/LquA8OvXZEJjnBuMyRva5LKbApMEl7
i/xUK/15NPfIxlZD0286m5DPCtezPNc4QPciDQnObr2mivX1lKrsxAYEb/gNirWiWXSeL6GAiNxb
fH5RsqzdHu9pYa/HWrxe0qWdpidLaAJtOUGTGySml9oG5TV0XzFhxLOp76gv8IRTYIxkflJVsvsa
b0W2o5I2d8pFeTIkLgqZweJlrDX1voLvw30tah0NnpN+z3b8Gnfxep4xJCtDr3upqyG6ml9KI5Hr
UNtIMCSrArTTqsXVYqWM9oz+NSuYsIdMO/0w5b/mWg1aGJKonUbFwmlvuVt6EV9Z2XmauHqbJYLW
aqTkGKzOc522WjEEKBAJuXuj/K5CO1plcXXqojjQMzPB9Dodqkz7BASxDeO0Z9OGHrnuvpJxPmeo
2AKlBDBdc8avXcVmb+hyKo1jCxo6cCVu1TmJ0Hp2NZMvMLRKGUYe0ZmGHCqiNCwGAyG9kCT5LkN5
I2w0TWzBTLb1ZgVesd3GE8EgDnU2kFHte9Qxdcizyux6g/Dt3UbNYi8T/RM332V69V0yAwrsUn6n
EqvvOIxBrcWnJUKoSvhnRo4683ux3Daxu7XvJq6mnIonnMofiRYGmjn8gGQ5hS4+r4Q1SoWclg/2
s6tOh7lRUHLU7OJLKPZDY6ArY/pnM73KXI3kUlrhcTXfSJO0FQmDO0gQMFoMm1dVNT5zjqIGUStE
LqNhrZuI6I7MXeVLH/lZGu9UKc54UBU/Yfr3DNM+RF8c3nfxtzu91I7+gn7mf9g7k+1KlSzb/ku0
H/EAM6pGdk5dqa7VYUhyCTBKo4avz4nfyPcib8SIyA/Ijg+vpHN0ALNte68116OXQ7jvoK446CzI
rQqTFaIOFEloKT1OCxS8PJtodku912DIxZvp2vg/xPOYdwYfaH1f8uHRFARvnKXTpgXh2sP9IGSh
38xotbgyQXTBQvAYzS48Rwp0GREhzupEBeByZ3E5bDRnuhM5fThcj719G8TRXfXNwhtGiPm0uIxx
f5dJTmpubaPbGTQSAvM1rhtSde3y2smGxxGdwm6Kk1vl9RcRoCPzmclKxrAbDoHkQVN4TuLB+kBK
/eHhXG5MbszUefZi98F2iw3+/Ks4mPdpiwUlm05NzdNCfD2ikUMjzNeudUDhIQnh5zpiqtrhxqUZ
o9j/vTkRK9Puj7q7TrV71bAABBLcc91ab+FyePUBTc41Wg2rvKS2O9O4a74qPS5agees02gZYuRa
A0Ad0wTHn4fcLVQxJLoEh9nETeUwQS7D9rOQ/V0VdzN8AIczTffgZfKMyKJZM6SgpkJq7zOx5I0Z
AHlz9U0BYDGUsWGvqfIrzuODcoCj4S02U+dX7Nf0qep6yfS1oh0oTXuqrlM3Jf+NBNaqH/GTmNVW
l85HajWn2mYSGzjJFqheu1Kt+IzD4q5OnC1v4dzFNx40hGYeLoUB/SZ1kW4k4C8GcR+C9LfD8Gcu
DBjA/WbEsfNopO89GgdnttdGZILFHGy0nXm1Ea315XXt0Q6SB4g40bEs0l9tuHzYcfY+Wf1LCqB+
VQicxs2S2p4M11M6XJUqecBC8UEJ8WEuMmev7HdONb13VURaj8lGbuRBSgx5Kdez7SFv7n53Ksf9
yJK5EROtWTOxT6jW6SbE7wGWoGWmesmz6IwK+j73B7nyTONtjoaLqQPAeCAhWcKBouzbskRiQOjP
gGAxGZLXJKvl+kc71Zcjss+wqkjOs8u73CCnzctZXFzcMSHmD1ef52KAq8qpgI5ellrVmQCjB8SQ
q8JDQ1KgfpkGLEyxFb4ohSqW6OSeu9E7JzMR6GaFmN4oo72ri2Ftrtt5VCvPS9LdHHnnrCw+XKnf
kY7f9HnobxPuU56QF9wO3taA6wxzOumI/rRrtfaGLgJJWKyFmq+NsDgVWT/vtSO2Tgfphy3P2DrZ
2ifjYVFREg/RozBf9NSjj8Vu+aEqEdyPHs0bME2cyqnouIuLK5E9Q5DZxBk5UnH7GvdoX5dbcJ60
vSooj3aRy41CL/8au9+ejvhr6LXXdG5vwiY0OSXYA6uTtXVUdc5k/tDG9ls+upKDXkxZO1R7P5jJ
UgYF3BfJA+oF9mGTpgzN4+rAaeyhnfLXqlVfnH4fB79tjx5+EFHM4QaCwKtTXeoqfKM86I5xTIkS
0qi/GL7c1uio1ojtU1BMxKwbkraemgQlgyazeTIupVcZ15w1X8ac3u7cebu6SooNSouBMz1CHAw1
dMaJODoUNfA9gwEB3wCGlfHFuZe8wv4Rxqx/GGfjuuJUfozylCamH536ZODQaNQ7MTXGulKI7qvJ
2U9Nbp2MDC2znoFXRqnHQc0nKDMPrT2Rq/roGD5yfFKS1zjA8ntjatDUQObY//7jH38X5gfFc8n4
ZuNlSYoWuLLZq1qHY3xe7rPY30TF+OrL5IrBT7dzPTxVOpiOpUfcuOl77y59ZAsD9coTnXHg59nN
FoVqJ0M6fRb4wcZ9nrO62fdU6PXAHtbXNCCT9qEay4+uBQGVuOw+szEcpdUHey/88bwJ2EvGaEjT
N54b3SOXREXQ4E0hsKbFwkRp7w7WN25gHhoq7DwMP4UimpwWkb+BqiTJ3VrFJhKs2mVZ8vUJ58jS
PDcQbfoHL/S+4sDG/CJXamIRDrvwKObkYko6Vm1gvwTpdYcUAY/wlV5eLlkmMMK1NALR9yHwn30J
EQPSv8R/s+4ndZlN9z6vbioFhgFlzUMR4XDHyHSsQRMOkXeDh3FVe/6venQ8NkNIXk52RxAQLXkj
p2041mdpRgMuCMETERTTtjPbU9eje9SRHlflkgGC0I3HWhyLXn7DqeT0Bj8FnbhOYzqhLsh1y6sa
7izhrewJ4x0IqZta9a9j3lAOjQpbo8h/hmRurtq03Ue0t02Hk7KIAjbYCQgLrqptEJuvyeRdBdEP
Kih1NuvFi8CBs0r8guVRPeTDcyiwpfQ+Z7Q4Qh5bYv0eW1jLY4kyY+ELA+KDgQl4VSWm9ZIGrNZp
C6QupcUCDcrZW8lZdnRf3F5ec8Z+dM38pcn9bGvUGAx6CwRFRBRV7tv7ZJHCqSWPijhSDu3mQdI5
pEmFTpO2J8bfOWNWgqW5MvRpBsI4Omm6RxnEV9lnwSxsZ/rux4whMR9oVYY9w5U+4quahfHWjpzh
DAFhqcj8deq6FlGk0CCBZDPv0jiLIf2sIK1CvviVKn1bBwUxCdPiLsrwjNjy2OaQ7qeIwVQz03zy
PEizNPnYbUpSxDUds6yMj5HqlwLafnNc/K90K6M9/7u+NXM0S4ONvG0ZPYXvmg4LxiWD2rW9YBzA
NIihMiKXpqMYuQvBvACZo9nZmQYM3eveWBA0eVdtg8KpqfkZe7j94B87TccvmbuBeRk3TCCiFAZH
vUE8B/yuTrs7nTMEapyGSzOUZ/ryV5EDV6GjbzNmyJEH2prUUmSO91hoOE3tYy3BDnSJedUydsdR
yiLm2R4eGxC40rwJKin20uz0rp/K46wVBo202MY2kNQ5YnOIItmcB/rtqY+lQYHSd8lppov+xNSM
618Q/zrTkSVHXJ2ykrY651Zi49EX1qLfFaao14MukkvrMT/VNU37SozGueYuhgEGLLBF7skB4jUI
im3hLPVn2YJM749OykqaJeVz4c7igOdMsYSV00k2y0yI3NtVZ+X4try0pq7NnBVMyH4rSSgljVPa
Z+aNecuDxjHLBSOdYRvzSFha+3Jd2FAinKHCN8sj2lT+8kjeEA5LA3riERZZ7ayllAIVnb7gr31p
XT7b0GpdKHspGhoe+w0c+trlJ9YOL2mnGMzGyGVZYyTj+v2LA+UeKXh+8WlKnqPyzqSFwh3FoJur
so1T0MMCJMI25LWtatoJzRJqLVWWx6xn6/oowVXUHyQH95Vp5MbW7mSxZ1gsYqfYBcgwSQjh9fQH
wQDtfW6HRLJNL+AYLlXv9VATVImeEmtFMTEimgEIjMnMfzJ+ZE6Mu+NEn5VwIVD73SlihkrjMLAD
QrQm2uZu9ctuMz6iSd32i1PXD/1nUkv9Az6lHpZqVa1aNKgbW+tDV5zrgjvZCXFN8SBBZqmu5NSy
3IyFffRsnJ2UFQ73nKysX2PkfJj2Tz/Ov7pC3wWV2jqOvp0b1zw1CcbyJvxAu8dXS9vF0P0YQpba
jBVLZkbF4xpDfz0wY3bxT6m43zax8RbU0keqUJtr1jskBdLwttnsf8WpZKbD2GuNMpZaY6YWmahY
Odfu7ZK1Mh+ndMO2fVQinE4uVpxVwtFHFh3FbFSOO6My9lmVPLRGZu5q/9aWBoWhOT33I4CqxqQr
PNZPbc9ExB3w3UUFAT8D0Gp3zGbefQRmun3LXEZk4sfuk1uf0z6HYHbFvh9fpM1xoMOvtooDmPDq
UJdOfBOVuBJKwdiAWmVo0POW/RvwCDTd4VXapeDYu1+DT0O/UrTg+8h4bGkKlHYWEFRYEPuhxFMf
cjxUBNgTeDV8GBzd69ibIIcl8pgrdWdIIM2+A93GmwmULAP611bPmQ9qHM3/qvg2xfDZ9iYVizsc
LNaefVqUsD6zTxzlIV+LucSApby2vZogylBxV+Erqisn28cCjOesN6mhDrkJW6gOxa1u4FSX6JLX
QsNHwgs4VcGZ+6hYW2SXbeN2GK4rrFmyRsgygs6Ku49pKm/YYRVVsFhhKklgohboQKrdpMrmgrOM
rn+gKiInq1+qQQvSxurBJiNsHWtar3HpQOjTNE4w0HU3hbtOcuOLXvvwbkQHpq/I2A0J2Jox2zwW
X54HH9STHI3q5lovzhxlmfM+gmp3kyy/OHTfciPwTr//Cp/KV+/QeahSl5+28R8BF4yHHIH4KkUC
QYMo3flGAFmw7qdNpVmHw8p6VF2iuA/Ml4aUsI1l2x6pk2Q84BmTc/ASJTFQmZqedtmQSVaHHGRy
EO4rMqfHUh/12Dz2XjXvbQxI2x6Y0pjKiNkx0zlYIHrPw4OL2Mei1Pp4fy0mcZRwrLEuKntOXmQ4
irrprvvKv88KPtBixq9aWfV1G5C2kCYgKfl6BPBGy3hDD+qmDiea/LQZcRR+Dp0Fk9RjLK8661m4
2kPd8V7pItzHIwbrEnRZ7d3kTMQ2WNiRE6OcDytj1zNitUjx3pRAyxSmrdDtsYaXhMJ3BCvkGnhY
eA2U7CpyOatwLEMHW8GLNVL6MRZ66KCqKHLGb5ZcYGyef2uJ+k53KW0YFxLHxPxTsi9FWctJAG9m
2N+qENd44oieWMUcknwG/k1b/o/n9HgP2+exRWkma8oNb0Jh22DFF2L+JUefdAHorOrHc7lB5zz7
0iMkDdNrqf0MVP/FFJ0HUT3VKWKKlpvLbh7HtDkHpDMwCY636MyfCOexkd/KL9nX+OSFBVousMU6
tL2LHVXkdyouYuQeAyQ/p0qNT9aSQhRVBtP2kg/Ak7/gBuy72FjjFMl2Y+irzaCyRwgRzE09nPzI
yNHgTTe9YHrgyPAtvkWBwqqyDgkX6Ox2Y/T1FeCxbI8s4zj14U3VMCD26EWk1ohUx+N7YoN6yQvn
u57HKwnegCp1E4fxGUMyaV2uayAIIlFB4tNKl+qMOcqNq2Is3WmDYbMXB+20RwtiErGLD8Y0W1cd
WiC7ctgGkgNcCofiXXzbqQBnDCvCKAnx7eaUzYDPzSZ0VCN6qv343DJLo+f2Ycu2vaD/ZLX3p53R
tsGmgaNMqix3S3KXlXD5Itb6st430jq6fcZWDiB5m1nVe+YmWOsIYJ1s4ztyuo9Upp8tRGXufns/
aK6LTIY1Pqh0584NuFqakErlWwNwPmUrfj67BAkicbHRYWBi6/Ax92iWET6xwp5Uq564/vfeZ41f
chPRL6BNS9O/CUx8hxyrnOh7bMb7xva+q4zYxql5YAoBhVQZJN96LXNn3GU65DggrUW9wxzVwHPt
SvBGZhz4qy6fNUd+k6mzF4pzpa1Pwm7BLBXoxJZpVtFGCF8yH1hYUR0JNzj39WkSxI/xBBWo93IW
7tA1XkWX/NQ2TmxY1uO+BNQ8hLjn6+/Ca16IRKQbXZQ3Wu6skJ2TNT2DX3fIZX81ApTAOzswPNl2
foKkzpTVLqJQ1RV5h85ic2Hx+eXZ3ww0/W08B1cjkrRNYckvou/uMAvHJxhCp9GZfxvKryoAYRTu
sPgBBaaFzvft5JhbZHMO1QXExsIlf2UkBqat9C5q9D0+sK3plDz+qTyR+A5NShsY5UEP5IFuWeEx
kqnvGOIapoX2KAqDnxuconTp4lDecggj18eYBiwQcXCms7Eem2LZBxNrO3rFY1zVt6ITmxGoA28j
2Qz4aDc+3fJ1Tc/PBZi70ozL18m0JIqI9KJcfRfBuiVlumJiNTLEGHNFsyrb69YAUFLdtLNpQW3u
d7gmwKulFGVVcygJrca7Em2SAvJOOxZL8uRVAr96Hca62JpVe4p8dQwjE6E6iiMLAOMWfs1LwmEx
I4MRMC4lQBvBgaPoBwDxK2KgR0RBjxTKSDbGZH+4rb6RZnvIg2zathb1btbiDqGuJsUzK2FtD7dt
JD4rSc4Iq+aYDB7jsJ8AjUMpHYiVffDtTe0HzS+p/WcmKPuxIBOpTs+CQ2kcUUaMkX3jqfEmHpBU
Dx1qD+tYRVm+s2gPuLl7O9qY4WhP1ftKmye4MqDNavulGeHdaBqmTg5mpe3VOliiJmfxEAp1L1lT
dr7X7dN63geVRVgyPGKfCPOSAZkLMkkpupFY4BQWCVuPYoOMkj/5EcVOhS6mgWdstvkxKUFV99bO
a8k1oTfICXpEAmBkFznWv0LV/yICRIdqXln6PtNdx0MzYYUpX9Hd/0pG57vry20I6VyYWbU3jZF5
GVmolubU7saftGQZ2GMgo3lm3Ihyfowd71l548G0xRFTpt4YrX1JBmPBy6LR6dgQnQav7eUHLfVW
mxUbRlOv+0DuHM0Oaw6fSNZvs/RTigVwkB5p6t5hCbO5fuXLHAabGvQBVifrKShr1EjBW9zhOmfS
eTHAJKwQ2nUIZ8eLk/sPeK1ocOf+k1n3ly4sb36j/P83+eB/knzgmDbxSP/3v9IF/iH54Pm7zvGx
/bfsgz++5m/ZB571VxCcYOeEaUGVdwTRA3/LPvDEX7m+num5jFBN8g3IS/pb9oF0/goYQFo++Xam
QLnw/6IPpP1XjxTSgH9xSEZwpPeX/3pzf0tPbf70579PU12iOokJicri+Os//uLYgeOQBOXxBkE0
S2ku6XNfH/dJETX/8Rfr//g4uuekhL4SucGX3y3xAncobkccrVr8m/A88Q9Rdq4l+ElJdCB2is/j
T/ktYddrW5RReJhqK93Z/lI29WjILDSBWw0gy/zVNOaRREUNYjwo/FdtjMcsR3WV9Pk7XY5TmTGH
rwdEt2hNN9Bcoo1MWRD8Inmih/1YMaxau64g2dMBoGjrYdPVDI0lwoxx9CDSO8mljPzD0FBDGDRH
ODTXt393B/yTiFrvH4Jq+EEd1/RNDtUWAqE/faqxi6BKpH5wmCKEAi21tlB+uukSULKYz1MLQYOD
GBJR4U+WCPJ1aD8lBXO4kGNgUpEcRms4NvOfXOaXLOuHjZ/it3FrZ5sWdr6eXPBtdgnMp2yWJCqa
ex0mb3ufdpk82r449sj5wIBKLPStgAGSXmWqYlYmgF6UgiGLWaLiUc/JYhbKZjSO2NBw9jNdJ7s+
QwNeo9wxPPjtjuRttz1n0YFQWrzjpEV7Ufs6aToxcaQPsW89FWyZzMDguNN5PCik8iQ4CYcvSX4s
NR2KarjFHwskpxFEWILdmL91pm9TM/phEoIALE0eqo6mwzCSWFo2/maS6VupF4ESst0e/Ow6d9F/
/Ztr9Q/Rh1wrT3KdllghntA/3ZRmLSuRtzMBzLHhs+aHj0qk70GLUxcJJnpRLIV1ARE+ksz9cOat
0hL9LXq3Q2OQXhECfUOmeYhS4UPXis1D7bnbEKrQxk6GE9ZNd+to/3Vs0A/YHNxWZj+h8lc5Kqho
T105ruqspUsz3VkvvYlwkqj3H0cFDecgTn3aI5wMNwdY3N7Y1sMQbGcZfGaxHE+i1q8w6S5AFXzA
eo5CtUljzEnPuV0trr3bvOTG8wh7Taf+kliI7J3iNmwITnNOZT8cyRHd2FZ2rULjhmPExfHWGQ41
YTb9GiESM2jbhWzDVZTEWJHkFdyZ1sBwZlra+YpM9mDaeNC5xib9oWw4caHu84A75t9cp/++UOG9
sITPMcwiRoaUSvtPyZuAQTpSw4bgkJCFhAiF86wfOROgVJia9gMovNd//YLWP3uIiawRjiSpjtyW
P90YDjAnTsy8ohipyl33dvYZLJOayMm56F4YMF1DimHK6qPfmBZ0JzpF/Js2vpqCqUMS/TQW3bTo
0Hdv//q9/bN7NjA9fznms8SIPwX40WUvitzIkD7Yl6Ch/PFi3ho7GZ1RxyN0uQRIWsz5v7kG/+Rl
pWlJ4Xi+gJ4t/3QNAkbQfjYY/gG58Q8670ezYj3wS/XTaKCREWmhKS2Sf/2zWubybf9uj1ouvWPz
1567bFP/sEepyLIJwHD9g9mihkmim2hACxoP2SWsTLJVKitbyR7BqESx6D2m6BFWerTJXIAwblkB
jnTsFQHbEo8d0XaqPGvFIhOaKdoNvk1mBfuJIHokKxPSJxMrSJW56QbD8q1c8MrZlLyQ7XVXkItY
9HzUkxdlm9Qtt2SYIhIZ0fODnNmpiiC/2rx1RYl316V+T7P8GLhsAJE4F2aJcfs9mpg4eUXEcC4G
jukxPNYlzjXXr79atCNViru8gwkRLkDvEDwqYpX3duAU5fDOhtRLN6mGWR2iEqVilj8jTEUrhJ+u
khbjbo7uNoUhhgLORcsyLQtPNs4XGbEZmBIjz8Rl49BluESaJYzsyK+cHkVfPpEOwf9la10FOHS8
lj1HG8QHdknwCLCZNxbw4TpavLrTDCt72R0mD/+Phr5hBwx44vRQEy7A0YekAknqwNKe/zd3hC3/
FNfEKIr4AvZYRhq+GwTO8uz+XdkS2mHWxXM9HqJF4TOInSr6GzTG894ImaL0wR0WpImBfXUlBCLf
uPWu5mE2GGBHx2mUwabfZr0vlhElBEPfPFj+AMgsRxmVI2SARtgzi0EX0oGkMcwOxaVtPXWqsdDT
p8xmdh0L+qbtFKwj2QeMl9DlwDIkrFeTlDFjGoZb4vhkiuRZi97OczhieOtGzD47CLqsOJ9+2sIl
CDkxN9IJPkmfqrHJB+WisgEXgxKw3duprK9osf+i+4jIM5we0YEixfQd8EA0ntFcVfODMGP0SsW9
r/1FAFkjsyvhvVSW/UpW27AjAXyHhhuHDKeIbYu/xPHR6s8dJVZEKEc7W4y1LBowBXqnuDdeaFUy
m4qnvZ+LJzoybyGkVkRpzgvpHJjss+RBKbQUGhmYGxobbGKQ62jiuY1xrWd8deSQbPrWu+N1m3Xo
BYeoqxnR+dNKx8ODUERC433zzTwBXTpc1Zgq8Td6+HH4qORzO2Q023V/X2jnhxExbQ7UCkVFtACm
QLVxPd43TOC7mMJ6TUgRDVECKFKaxYQR2nxtPGFQph+PsGzDZ7Whd8jQ3FiErEzjtgj3jgZd2apK
j+OYcyfztWv61R+UZtDPAdardsqW6tTaSQsgFkdJoq4YyvuxPnWRi8WxWThhc1IQVwpGXInyOHrB
QrbllkgqyLioUHACKOSvggAnmMwK+mRqM1RxzGO1bM4iyVd+FrdbX1Yxzbr8lT7JSo06fmZS96Ac
fU4Uoz83ttc6hfYEru+QA7HItMC2UO0GkiBiyc0w4UMxvbKjyB1TbruDNjmYh37Zre0puAsiF7aD
0T/QbAnWNIOfch5X0KDiLh4849g36dkCdoUe7uSmfBu2EndfhfLZ0Q5pSmQSNFZssAyJfWGyu+hR
swraEdleMVpFZ9o4ZfJELPdZWX2DpsoU4OKrp9FG1DYHGf2NsRSrvLP2Hra4g0zZS+MUVDiSw3HH
AB2YBpKtAoj2MMGq7WfvBubBeY7FzdR328owPkiuv6NoXbHbQGQQNtXTmHM+D/u33i7uI5Prn9em
eSb97NR45tHuqVAdqpXSqfJd0RkPImRlRvNzE8ioOKB4X2cquVN+wfPkExiPcJMsEGwE0rARjy25
ERZPNVrkw5QmtMtXIwMb5oZjCmI9nEDrDWSfK+IU0nyvdflWi7JZNYmNNAd9CrhddGljJj6C9hTG
3S+a08OxHniOg7HZN2BEMq0fCtLc73ZDEF9Bwab9bhRXgKDgwbebyouf0xyWrYdWojdDrEgVgU7n
ztVvre4eg8Z+p2mW6vmkJ3CKSVCCrZs8GgV1odazN7xkjrPp2pCiu90jb7+ex5bJeAFHUSHXQQJT
kp6UP9VZj3AhCz5SX6MPT8eHjG79Kkd85CJ2W1Rd/S5jqS8MEM9tnc2bqY/tbZSGSE5Haw9CPsU0
16BoyS59ET7SFlkPYzkzhEGqVNnZG11Irrt8rswhx96alCsDSijylOElsNlNDGWmd5URFAevJBwq
sPQdGnZjV3I6QGJ5MMYWN8a0Djk3okSYkCTYLn12CTWM74lKvkHlKPp7jStVLYLbqiRuW8v2CSvk
nQFIJBWt2hTQLRRw21Xr+1vcFSgxZ++JLJ/iOBe5JKgpYY2cmwoNPB4JOjpHv42zrRVgAMYB/REm
j8h02/UwsWjG4q6IkAyALFq5Yt+OMkaZD+pPs5Kq2j2lC9WIXJiWQMCAdl0KfYbQwY3jSW+LVlhQ
SqJNH4anKkDK2dgdsOm5O9Fug6LFdjsZoMO5VmkwfRrJO095sw3VoDZOEDx3TXA3YmxaRUH61FT1
Xo4Wl59ctNWdWefR0W3yfaoTbyviqdzElQbvAgPVzM2L6XPyo45kVNbRW53FaxUQQiPRciCMwVe7
ypK+Oztugbos+hLAsbLoK5eYIXKNPoRq6gnkS0LGboVu0xlOdti8mEbwFebJwa1Qgk2h8QzKYlh5
VrnhrN/rbTmmh86UryiSHnOWF0I9/BvaamC1vewQ9MEmHThGkiHcBd6PUjZaTL/mjRKwPiw6Uw+N
yFDE16WIX8PoFZVJRgg3fkTJfF0Ee6saoaHF9uH31w4omOnGdrsGOvI0oisQAaXBYDkTCO81kzzm
Q9HwErsDSkuDHMVe4S+sPcmYqJufjC7DtdbHhyLIss3IvxfYnaY2/XF6FxlpRmgRMMmXcl5SNkxn
a2tpbU3ZnGbWOHoRJr5T3z+PdQC5lxcju4xHLcqe4wonkK7AA+noKbY5roklJGl4a42SdrH3akeW
82rUd8h47pkT1lsGCzh6jTlYD/jakOzn+VtaGnus8ZthUgoKqD9unYphiRFY37Ey61M3fRStezsM
BkASughHoxpfWy+6tHEIKhBXTWHE69IxniYSVfDFg/IbKoS2FDxghgiYZhvIgMfI27TCvFgcZY3S
x+Dk2shd6DomrdO4WQ6A9R+/ODPjElnmzOVc545ydd6VAsysnyKm6WaDvg7NdPS7yOX4cbvTSEAc
4Zb87v//Ei0NilyR8GN2/bAavXA+9agl4f76e9Rm+Hwzk5AHTf3dzuX1NKbzCWLAfFI5WVNBNsMX
Wb6l39okrSOG0k50kH5wjnwSCgFuXcdWULN2Fs+1n8N7JLL5lIQ2O8fAhDf2Yr1KlbXvhH1VOeYV
zNdNMdgkjLX2lbIRQ6X5E7c4265MMaNEILu6iGrEYbqsDZBJSIDPs89QqUGZi6Dyu6uT22HOBc3s
4tuxsiuPTNCEs8c8EUgZjleUSSO6//h2KJunokkfdJqciaH8rofxnNjYN337w+/cd3mC6fia9gHZ
8Xn5bWfRrd0iW7KHnOMPJniFR4Iq46rvXPb17mns8NLV3bnXS5ki440yZ7Y+mmGIl9ErkmFiTCmL
acurzAm8qSrI3zn3TSfH7CY4jNgMemxi2LWsPEcUwONqF/LYo4YkhBr0EpSVbiGvuDaWJ6crn10q
IVxNEVNgLjT5PWeQDyVh4kDJFljc6fcvxQC830zSa+pu+HEGt+zcsYxlg7OnSQPLw0yhWid57a50
XT6qtGXQT63y++r+/t3ve4VQVmuTTCF1toi6eB9asLZItclPv3/ny07Q5nExO8UBWr/g0bXB8zn5
/GmXuYXyLD4CDwMZT/dn6Ivn0A/3xdLQMFX6o/rwkQPTAb4X5q/CwRcaPZFmnOwnN1gE284hGdnd
CkSkK2x0pBHQ30GjwcG1J1aLh+D4G9nJ0KJl7s5hXYI6M+AWbB2bmfQ0HH/3MFu1+AwZhEaIpXwy
F1cEI+3munvl1EZ5ZJIf5M5XLikYin8QrJtb6PzWOuTjqVv100sacou/a+wVA5OaH6C14SRWhPBE
M5MkSYl58jhekurGg0h+4la7P+myrS+tv9+HxBAlVeUiIJH4jfxSWqgbOHLPPd/bSjCa5X17xNHj
b8bl5ZJQPFnWtA1IpuP04jPUpc2F7PtRm9k7aUPUtbDKVmamvpoQMOIIk7bNju7Iz6fq69g0xHqI
kLzZpkm4amveK9unx4ZeEEHdjQG8chWU7K5ubBVr9HHmlrg9YL2QIMdo3nWQAvvWmjeWS5K2a9+G
iHfYninhVFJ9+G344NQFUEvprWuRHrys+8jdCa94bx8JymNgn1wyglFJUbSRVhb2OnZxhXn0U+Gp
lZygljsG46C70Usf052J64h3vUX3AJpWhdppxIQ9JevI9B3aCLSjGcKhMSjM7Dg6POPd0lYcSoDv
4TDetR4jKpeOQDFM58qKqNd7GhWual5Cv9ojWOAgapbPFjJNRnRwU1Q6nGsiMvDssWsPtdyWgqKJ
nnuxyWsPoKbBm3KN9nbsyZY5dxYP9+/LE7PSJDEEEzdU7y0XYtvPxbNtspUpOoODU96QPVQQbzsP
S5DS/SxH9CxzxeORimtD+EjdaJwkmmqarPZ7Y1GYjxAz1y2fiqfoYjCSf0u65M4gqeKPuy4dY+yD
JrzskepkGAnnssyfeaZ+iPs/GiFpzc0zo4Hi9kJTs/QXwUk8ZorQP0QkOIWNJXSvOfoOpgNeSsTL
kXrpxCDlv6trhtDV4pTCLU0j6Tsh3ryQD3GP7m8Jafr9kSYKxCfwgaVRyYBkmSEnSwhg8FimINjz
ksKnjy9evvRxDVIS3Ab+BDf4dmiJZBjHa8X8HRkqZ7k8kQzuzcwmsWtuGcRZV1mFuJxmw8pho8Bf
tGxuLdf1d3O7oBlHZ3s4Au4hX4AOj+HmxbZEOYJ/N19SudTWBgACj1cmB6uFy5JNKW2j3Dl27QAt
ZlLvkaQLYxmX3qIpUavylOXyPvSRING+ZzuOvbMerHjLXBxGcY9NNyfAlxCI9hCED3HTJPs4nHlo
0cZz/Cq6EiivKtNdNnBSmIPxaCXTsTacV3KofjgV4D4pwlMbpZ9DlPZH4KYKRfX8k5sASrmBnZjG
mhGk78mAiboOOR4XvEhK3wy53t1Qeftc0J0zAf6uZycBmglafbnx6F/gNk/Pv2cymaF+aK9wmYf/
ZO7cets2mjD8V4zcm1ju8gh8KdBYTmzZSZvEbdrvRmBkRqJ1oEVSsuVf32dJyhEpJ02zvligVWtL
HpHD3Tm8885sdJXN5TuOQXtPz4E8JYAq54vqNKT1nS6b2at6jT14tB7CgoPHwEjDbFPIU5iu78vS
IxPIZ1/EA5Z2XbxVmEoO3VjIwWhLGxqcpgsJxW8AYC8WcAQlzXz3m/mAoW3gase359sZ1GAx5dHF
eTmmI+StRnFHs8tqRVvjZvJJLNjU9wHdXfoYiHhTahyNKJjO7fNg5E8HW/Yzd1imKw7HPGGE6YVP
5ZisRLlnNx4AaUzzPmP4sSvTBxf8gVLbYrLhBLb4dnR6l32YBfdJsdoMcbGDESN+Sfj1Ec5MZwUx
hJlElHhPmsNM69EbWR3/NoHAkWfn+eqsEJJTwnPoO3dvJreMB6VS8CnzqveCqdg5iJQrbyacVQVl
JiTtYCr3lOfxZ1BxHMqacdODu+Dvwp1T6Jhv/wiY9OouwmQTHY+LKudgB/fYgwv78HqlzgOXsDC7
yYCifHVSkN/cyptPt7TjQpy4/z+k8+NXJdOLN2p+OVu45DVLF9KCbgraBKXuyjvzK3m1KpYnjLB/
J1YcFrjNOOySEyzmi+zyIb4JXo3mxVlciMnFKg8+u+v5X5zFfrnI4KbHenrDzZz1GOrhDAJmvJv5
f7mjh8nru5LjjmJv9QbIllGkD5yiocfMe9V6QyQ8yy/uOYJhGFTvMw88k1GoZ9uHxfZU+iodPchV
xFErK44odrnUEZX+Yf0yEas1JOHHn2uOMwM/hsdlHl0UK7d4o44nHwquYOgu5tuT0MOGbO6Ptxcl
swSwJasBk3cARB+EGHIiwJaBHhCdh/XP8RSWsKK7bgZZHXRRLS9HFGQZH7CkVhcywQZezjSTk9Pl
nYCHyjmt22PlDqvZjB4LPKY7vPUnclj/X/3CoC8qpvju03m1lcP6ZbSeT8lxIclU05lqfle/8TDN
LsH8708nN+CERc4At4n6OFkruMaDCYOqFuy8mT6mD1jkbDmiPglkSmpcamJ7xGk+muSb47Vf1ZOk
vr74Md39yltzhDcHeTOJuxjWQPB/Iia8SfN3ySIt/6f/apzfbtmR06qugH/96V2yqdLVdz8y+Pjr
1dGXvDh6+/H1Vf+THdmU19sr1GSAzg+nS00peL9Oi+2HtFzPuY69jx68+1io14J+z7NldZX/3Id2
Ff+nBR2l9XVdbW/Tly/G+XpZ6etjnMNyn7YgPcrUHaJDfUn13XxPwjzhptfXiFax48V+7FIDiykF
+QLYnva2Sfv2cRw5cRTHkQwExRb+BbbnC/dU9C0lfP/+drpmBUzS/Ad0kDBqaDnIyqrIxtW+Dlwv
dCFh/IgWejK+asHzHBXFQgnPD3wKy/ou97Xgup4TMKnADSBxhM23WaSCKNIMFSMNsA6EiCCtKCrq
oU8NtauB0He8IPQYEBG4IQVdYd86oCfRVAnwdCiSCJ4yL5EnKNLuL4MocPilEmwXJYKA0TjWbQah
K7xGKyFQjgu5QlAxFsA48mAv+MoJBWXs2EMR1JstMwfwIA01oDyHAr1gUzHRzmUy0oE1cB2ePsSw
UMUhhjO2Twm+sUHwHOx+LF3PDaXSNLf9nRBLaHAM8FGQcGDB+fa5BYCyZm32PMyhb/y2V3AdnjAu
0adg7bLaEbivhBBzoSKcBjQXN1L4B9vWAQ+mWZs/rwQVOhLCIaYAiiRMjr4SIGM4uARfslsgh8U6
gLDLIoSBauy0gRKIguKIyCCM/IBQqe8d4XQ6sDojzZX0mTtqmwpiV5m6BYUKcIxRFAfwU1R/K4Rw
X0MZQJUlVtTewzYVuK7QnCsj1ygjgmXpw6OSLsMWMY9dgxBhFUMppWYn+q4bWqgFQNgfTBm+aRaV
dFgCigiopvVBs+tpAYo0e8QnTIwJmW2MklTgm5oEzB537mP3Q/wDhOzeWsAOOLzr+8TMoX27wYs0
ldtoN3jCgc8Vq1DhawkTD6Ll2EEzMABhGBNQy9YfW5Q3EddI093ghaz2QMaYA9b7U65BkDnFJJU0
B6Av2+wiftvYLhIwMykdoxhhEvAPB3tBBI4rSJ0CsqYotnE3RKa+gQRad3gI5pnEHELDcKSeVQwc
CRWOMat0U+hOCuuCBHaDa5w1YPQwCR6xUEhSgIvsaiHEJhBHiZgGBKpNysa1AMJjahmlI8BK8H4A
vXiAfgIZ4yFxGFgFHSuRZVpnFTBV0ngtEC3B+5fM1iCLPERTgBYV2wQ+sITILaX2H3ZlDuzUyDhu
Dh0SAqloCGv9ZHdHRD52QTdH+HqGiY1JpBvTfGS4I5Rw8JCkkSGPW/iibxdi1yGWopsnYq4CFsQ+
ZI14VxoDSz74oSKV3uXKh/ii4n0WHdCSxhmt8xF4OGOAkT5JRXcIN1nDqAf5QxA7UjBeOQJbCwQ2
1DrrKHlEpj5C59O+9MkWOclBkZZxlx1wKQBlxQiH7BoVcA60ddZRmyxTu0BnLFR/nKQLzOYdRo50
4vqMDYtlUPfhWrgjVAC/2dA6ogXCAZ9HHUQB3Wv92BGz6YDB1QuBk2usi58VILFxNkkOQQCqi5Eh
Y3APQXchHElxCtSBwMm+GhyIUGyKKVCGjFjolF9Y8E8U4YgVwKNBl2LMI5U6+/yDLheYZlJe4Chm
TfrcpiDywBd0LWPsObgh3vXB4Eiq7UPZJNbMVAugbCEJNfExhbh6mMC+d4gA3X3AC2JKkuomw7Ar
dkYHxisBH4nri7nTGlSufeC+FnQVCu8JHguJ0MqoEf8dmVZgQJgETbQR3e7sCCKjHt7qChYDwFMk
cJWe2JV8bMLZoFWYZpOecsBV2AlUo2jtrqPC/bXgSoGPpO2bzFVvCdtyScg1gfFKIBoilwxdcigq
bgcxYxw7kasLHREEYHqe7UNX8ODKOIuKHSZ1EHGQHBAaPlGRDDCOvkfUFOAg7IubHx33zxck2Q0B
yBL1SKrTBARdD6mj5hD8LaIGEzIoxr6aLBmwHt5gXH9gvgTd5BHzqhltwJPetwghnC09fQJKDEYT
u9h8oU12ESzY2C6SOxAEADzrkpz+b08LPuV5oaFGa30k29S4CsPEJugoYGzseh55P4PSE53IVtkr
dUXOQsRVx3KmWCMVObgoEPjwf7Dia9u3vyOoT4cumAKxGR7i0QzZtCMIao0xBQFzCdREg40QFUki
ejsidJiFgv8EXtJ6sBBfolpoqgVFJQayJkRGAUvLcw9qEEAKzG5nIEcUeNK3MFbQqILpjlBEjToc
wsQ8wWKL9EpRIVVJwiZciH1+krKBOZ0R2xeAqhMwshDCQ+ydeArXQUVSoAgbKxCK6zfFVqjPKrJl
Kk5xpNnufT9J3Ey4QCqJ++BNC3lsitq5sZ8kJoLQCXEH20Bw3PeT4AohKTd1S1ypYLFYFz2DCxlH
C3AaASceA8eDXDKMHBAH4DUJa0OvhWbxWeQnwYgPZlx+o/Xjmzwu0MY6i6T6+iRzBXprwL5j/r2g
VA/1s3FJVmkh0mOmzLII+DssdgZ6UX+lHN/fEQ2ugB4wDh470DZcAQqTMZMLnI0YQFP1oL0DOPar
s/hJAoWABuymQv1fVsIPLJfHnqqTaTa/rrupsrTca8n61w/seo0OBbRdUHpyqm6W6nxQN1c1or82
W/3S2S51n9Pem7u+p/p72j9vb/Dwqzvftbur3S/PsrRIivF0W7+xbS9Tt8W9fPHrPPmcLJJOk1Md
pX69kpcvOte5twf+RXA568nV5VxjuUXGyaddwXUbhrngWbIsk3J3ifoxQiVkz5tKPknmGa2Dy6xz
1Q1f3lg2E22L5DrfXaW+6oaEbi55uUzHVTZeVx3hda+DqfBBOk/ukiLdl9x0lhlLbtv2jvIvRyf5
fL343FV7Q083/ZbXaD277jzPlvRtKpmG1WLSvWTcgiZSm0o+Q+NZtpNTL++Gm2wq+Pw6mXYWYNsm
aSx3zvGpedbdkQ2Z2Fj08jpLelYEUIcI1FhyftddFrSyAgaair04tE0Nbc5YMALW49l2d4n1umi4
aKaiL/N1Vh6ouWF4mcp+m2TLjvVo2ULmcovtPFle76ujpeCYiy7LZDxdlylHRHTl1+QWY/nZeJpN
km7TdsMUMBeNLyjzqrOy2/q7uWwGi/DP7W3HNrV17eeQnjMvq6PvplxsLJq5/j0b0pZgTSW/Sz8X
SS96amt65qI3SddvtWUyc8F3R2fJglODsq5bR77GA59D/jAtyrRjqdraznMIf5veZ+OOG0O4bld4
DuF/58VsJ0lbWETraoyx6LyopkcnSZHjKbubsyHYP88XDJJZf+833Sym4n+bZl2NN4UJY7GzORFJ
N6uh5qFxbmPRRcrhGDs59aNsCAemgn9Pl8uS4TJJL02QTZXCVPyHaX6dHp2XB76tKYiZiv/IGZtP
L8QWWX+eLzhciC0d0FT8FdpPyzLthBQtDdtc9n03q2yBdlO5f1TJdH8htsi1qdjvnFizNybmZyCB
PzMym97ybiFW04v+lOB3lpOquzWpN2nMzlh4WlZHT158g4cZy8/Kcc7gs45ZaRF4Y9nbnFk2k50S
tMFqWcTfl/wU0vQ4iucQf9qN2Hnqz7rgmv7EeJ4mxS//AAAA//8=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1">
                <a:lumMod val="75000"/>
              </a:schemeClr>
            </cx:midColor>
            <cx:maxColor>
              <a:schemeClr val="accent1">
                <a:lumMod val="50000"/>
              </a:schemeClr>
            </cx:maxColor>
          </cx:valueColors>
          <cx:valueColorPositions count="3">
            <cx:minPosition>
              <cx:number val="5"/>
            </cx:minPosition>
            <cx:midPosition>
              <cx:number val="15"/>
            </cx:midPosition>
            <cx:maxPosition>
              <cx:number val="25"/>
            </cx:maxPosition>
          </cx:valueColorPositions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7D3F1-B0F7-4335-ABA2-F71E979D8776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5BE3F-517A-45F7-84B5-81F18E6AF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4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3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07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9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96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2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4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3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26943-441F-4BB0-A0FA-1EE3ED98C9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5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48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27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1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98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37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9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15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4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9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2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4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microsoft.com/office/2014/relationships/chartEx" Target="../charts/chartEx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 sz="4800" b="1" dirty="0"/>
              <a:t>Craft Brewery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53109"/>
            <a:ext cx="7891272" cy="1784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Prepared By Team Uno Solutions, LLC</a:t>
            </a:r>
          </a:p>
          <a:p>
            <a:pPr lvl="1" algn="l"/>
            <a:endParaRPr lang="en-US" dirty="0"/>
          </a:p>
          <a:p>
            <a:pPr lvl="1" algn="l"/>
            <a:r>
              <a:rPr lang="en-US" dirty="0" err="1"/>
              <a:t>Afreen</a:t>
            </a:r>
            <a:r>
              <a:rPr lang="en-US" dirty="0"/>
              <a:t> Siddiqui</a:t>
            </a:r>
          </a:p>
          <a:p>
            <a:pPr lvl="1" algn="l"/>
            <a:r>
              <a:rPr lang="en-US" dirty="0"/>
              <a:t>Anthony </a:t>
            </a:r>
            <a:r>
              <a:rPr lang="en-US" dirty="0" err="1"/>
              <a:t>Egbuniwe</a:t>
            </a:r>
            <a:endParaRPr lang="en-US" dirty="0"/>
          </a:p>
          <a:p>
            <a:pPr lvl="1" algn="l"/>
            <a:r>
              <a:rPr lang="en-US" dirty="0"/>
              <a:t>Bruce </a:t>
            </a:r>
            <a:r>
              <a:rPr lang="en-US" dirty="0" err="1"/>
              <a:t>Kimbark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31" y="5585992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Best Opportunities for a New Craft Brewery</a:t>
            </a:r>
          </a:p>
        </p:txBody>
      </p:sp>
    </p:spTree>
    <p:extLst>
      <p:ext uri="{BB962C8B-B14F-4D97-AF65-F5344CB8AC3E}">
        <p14:creationId xmlns:p14="http://schemas.microsoft.com/office/powerpoint/2010/main" val="72625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in the Microbrewery and Regional Brewery Space</a:t>
            </a:r>
          </a:p>
          <a:p>
            <a:pPr lvl="1"/>
            <a:r>
              <a:rPr lang="en-US" dirty="0"/>
              <a:t>Still growing, with significant opportunity</a:t>
            </a:r>
          </a:p>
          <a:p>
            <a:r>
              <a:rPr lang="en-US" dirty="0"/>
              <a:t>Limited competition or at minimum space to operate</a:t>
            </a:r>
          </a:p>
          <a:p>
            <a:pPr lvl="1"/>
            <a:r>
              <a:rPr lang="en-US" dirty="0"/>
              <a:t>We will combine the Brewery, Barrel Production, and Alcoholic Production data</a:t>
            </a:r>
          </a:p>
          <a:p>
            <a:r>
              <a:rPr lang="en-US" dirty="0"/>
              <a:t>We want to be in a large population center</a:t>
            </a:r>
          </a:p>
          <a:p>
            <a:pPr lvl="1"/>
            <a:r>
              <a:rPr lang="en-US" dirty="0"/>
              <a:t>Maximize our customer base – We will use our Adult Population data</a:t>
            </a:r>
          </a:p>
          <a:p>
            <a:r>
              <a:rPr lang="en-US" dirty="0"/>
              <a:t>We want to be in an area with disposable income</a:t>
            </a:r>
          </a:p>
          <a:p>
            <a:pPr lvl="1"/>
            <a:r>
              <a:rPr lang="en-US" dirty="0"/>
              <a:t>We will use our State GDP data</a:t>
            </a:r>
          </a:p>
          <a:p>
            <a:r>
              <a:rPr lang="en-US" dirty="0"/>
              <a:t>By doing so we believe we can find the best chances for long term success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8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1:</a:t>
            </a:r>
            <a:br>
              <a:rPr lang="en-US" dirty="0"/>
            </a:br>
            <a:r>
              <a:rPr lang="en-US" dirty="0"/>
              <a:t>Number of Breweries </a:t>
            </a:r>
            <a:br>
              <a:rPr lang="en-US" dirty="0"/>
            </a:br>
            <a:r>
              <a:rPr lang="en-US" dirty="0"/>
              <a:t>Per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7A5DE25-BF3C-4EE9-B49C-E692C1849C19}"/>
              </a:ext>
            </a:extLst>
          </p:cNvPr>
          <p:cNvSpPr txBox="1">
            <a:spLocks/>
          </p:cNvSpPr>
          <p:nvPr/>
        </p:nvSpPr>
        <p:spPr>
          <a:xfrm>
            <a:off x="8702040" y="2575560"/>
            <a:ext cx="3200400" cy="32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 Code: table(breweries$State2)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These are the number of breweries in each state from the given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F8DF16-B0AD-4CD1-B795-D21A25CC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53605"/>
              </p:ext>
            </p:extLst>
          </p:nvPr>
        </p:nvGraphicFramePr>
        <p:xfrm>
          <a:off x="0" y="1"/>
          <a:ext cx="8302753" cy="6583680"/>
        </p:xfrm>
        <a:graphic>
          <a:graphicData uri="http://schemas.openxmlformats.org/drawingml/2006/table">
            <a:tbl>
              <a:tblPr firstRow="1" bandCol="1">
                <a:tableStyleId>{073A0DAA-6AF3-43AB-8588-CEC1D06C72B9}</a:tableStyleId>
              </a:tblPr>
              <a:tblGrid>
                <a:gridCol w="1100845">
                  <a:extLst>
                    <a:ext uri="{9D8B030D-6E8A-4147-A177-3AD203B41FA5}">
                      <a16:colId xmlns:a16="http://schemas.microsoft.com/office/drawing/2014/main" val="93264833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85915339"/>
                    </a:ext>
                  </a:extLst>
                </a:gridCol>
                <a:gridCol w="875371">
                  <a:extLst>
                    <a:ext uri="{9D8B030D-6E8A-4147-A177-3AD203B41FA5}">
                      <a16:colId xmlns:a16="http://schemas.microsoft.com/office/drawing/2014/main" val="209263574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1017973998"/>
                    </a:ext>
                  </a:extLst>
                </a:gridCol>
                <a:gridCol w="835580">
                  <a:extLst>
                    <a:ext uri="{9D8B030D-6E8A-4147-A177-3AD203B41FA5}">
                      <a16:colId xmlns:a16="http://schemas.microsoft.com/office/drawing/2014/main" val="2201542380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320608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State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9774004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Alabama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Kentucky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051932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Alaska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Louisiana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Ohio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53751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Arizona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Maine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Oklahoma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9728045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Arkansas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Maryland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Oregon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4906853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California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39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Massachusetts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Pennsylvania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3933791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Colorado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47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Michigan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Rhode Island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779171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Connecticut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8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Minnesota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5624729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Delaware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Mississippi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1519156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District of Columbia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Missouri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Tennessee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8057746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Florida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Montana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Texas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9784370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Georgia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Nebraska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Utah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0709390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Hawaii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Nevada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Vermont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098781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Idaho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Hampshire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3404262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Illinois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Jersey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Washington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8486172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Indiana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Mexico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West 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98327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Iowa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York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Wisconsin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70693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Wyoming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72587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88186293"/>
                  </p:ext>
                </p:extLst>
              </p:nvPr>
            </p:nvGraphicFramePr>
            <p:xfrm>
              <a:off x="484631" y="0"/>
              <a:ext cx="10211943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631" y="0"/>
                <a:ext cx="10211943" cy="68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8812384"/>
                  </p:ext>
                </p:extLst>
              </p:nvPr>
            </p:nvGraphicFramePr>
            <p:xfrm>
              <a:off x="0" y="438912"/>
              <a:ext cx="8311895" cy="598017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438912"/>
                <a:ext cx="8311895" cy="59801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77D17-5B93-4915-B418-20DE5C9A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 Breweries by State in Visual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5134A-A861-4441-9D1D-8847C2725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color code to this chart is broken down in groups of 5 and under, 15, and 25 and over.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There are many states with limited information. The scale is very small.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We analyzed this in a different way</a:t>
            </a:r>
          </a:p>
        </p:txBody>
      </p:sp>
    </p:spTree>
    <p:extLst>
      <p:ext uri="{BB962C8B-B14F-4D97-AF65-F5344CB8AC3E}">
        <p14:creationId xmlns:p14="http://schemas.microsoft.com/office/powerpoint/2010/main" val="130572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3D5BBAD-B63E-4554-B244-9EE5A7468F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6180" y="52853"/>
            <a:ext cx="3413125" cy="230187"/>
          </a:xfrm>
        </p:spPr>
        <p:txBody>
          <a:bodyPr>
            <a:noAutofit/>
          </a:bodyPr>
          <a:lstStyle/>
          <a:p>
            <a:pPr algn="ctr"/>
            <a:r>
              <a:rPr lang="en-US" sz="1400" dirty="0"/>
              <a:t>Brewery Analysis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DE4456-3576-4943-9515-498B385DF1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3" y="286162"/>
            <a:ext cx="5418138" cy="1573213"/>
          </a:xfrm>
        </p:spPr>
        <p:txBody>
          <a:bodyPr>
            <a:normAutofit/>
          </a:bodyPr>
          <a:lstStyle/>
          <a:p>
            <a:r>
              <a:rPr lang="en-US" sz="1000" dirty="0"/>
              <a:t>First, we merged all the information into one object </a:t>
            </a:r>
          </a:p>
          <a:p>
            <a:r>
              <a:rPr lang="en-US" sz="1000" dirty="0"/>
              <a:t>Then removed all the excess information leaving us with only the key fields</a:t>
            </a:r>
          </a:p>
          <a:p>
            <a:r>
              <a:rPr lang="en-US" sz="1000" dirty="0"/>
              <a:t>Below is the first 12 rows of the data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829E89-82B5-41EC-BBDE-419522836173}"/>
              </a:ext>
            </a:extLst>
          </p:cNvPr>
          <p:cNvSpPr txBox="1">
            <a:spLocks/>
          </p:cNvSpPr>
          <p:nvPr/>
        </p:nvSpPr>
        <p:spPr>
          <a:xfrm>
            <a:off x="6172199" y="267813"/>
            <a:ext cx="5417975" cy="1572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Then we took each states percentage of the total country in each of these categories. To read this, California’s 2016 GDP Percentage is 14.092% of the US total.</a:t>
            </a:r>
          </a:p>
          <a:p>
            <a:r>
              <a:rPr lang="en-US" sz="1000" dirty="0"/>
              <a:t>We then added the GDP and Adult Population Rankings and subtracted the remaining values to get a Net Percentage value. </a:t>
            </a:r>
          </a:p>
          <a:p>
            <a:r>
              <a:rPr lang="en-US" sz="1000" dirty="0"/>
              <a:t>We feel this gives a fair ranking of economic strength for each state less its current craft brewing production.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980BD9-D807-4F57-8DF7-84E43104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3" y="1513729"/>
            <a:ext cx="1098385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Bar Chart of Net Percentage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382729-6D60-46E9-9274-B3BD221EC2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098288"/>
              </p:ext>
            </p:extLst>
          </p:nvPr>
        </p:nvGraphicFramePr>
        <p:xfrm>
          <a:off x="0" y="153566"/>
          <a:ext cx="8285584" cy="6550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4909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C2470417-D0DB-4EF9-B24D-533252BDD39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7F26634-9FA8-4679-B619-B9DFA21E0D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456847-F660-4ED4-9541-E8AB51FCAF6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8179814E-C2C8-45BC-876C-7A2B1FC9A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01394" y="699235"/>
            <a:ext cx="8813458" cy="5530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Graph of Net Percentage and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7"/>
            <a:ext cx="3544034" cy="453628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Conclusion: The best states we suggest to target are: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Alabama with a strategy to target the surrounding states</a:t>
            </a:r>
          </a:p>
          <a:p>
            <a:pPr marL="742950" lvl="1" indent="-182880"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Product Line Suggestions</a:t>
            </a:r>
          </a:p>
        </p:txBody>
      </p:sp>
    </p:spTree>
    <p:extLst>
      <p:ext uri="{BB962C8B-B14F-4D97-AF65-F5344CB8AC3E}">
        <p14:creationId xmlns:p14="http://schemas.microsoft.com/office/powerpoint/2010/main" val="528209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2. Merge beer data with the breweries data.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Print the first 6 observations and the last six observations to check the merged file.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9847" y="2093976"/>
            <a:ext cx="9191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beersnbrew</a:t>
            </a:r>
            <a:r>
              <a:rPr lang="en-US" dirty="0"/>
              <a:t> &lt;- merge(beers, breweries, </a:t>
            </a:r>
            <a:r>
              <a:rPr lang="en-US" dirty="0" err="1"/>
              <a:t>by.x</a:t>
            </a:r>
            <a:r>
              <a:rPr lang="en-US" dirty="0"/>
              <a:t>=c("</a:t>
            </a:r>
            <a:r>
              <a:rPr lang="en-US" dirty="0" err="1"/>
              <a:t>Brewery_id</a:t>
            </a:r>
            <a:r>
              <a:rPr lang="en-US" dirty="0"/>
              <a:t>"), </a:t>
            </a:r>
            <a:r>
              <a:rPr lang="en-US" dirty="0" err="1"/>
              <a:t>by.y</a:t>
            </a:r>
            <a:r>
              <a:rPr lang="en-US" dirty="0"/>
              <a:t> = c("</a:t>
            </a:r>
            <a:r>
              <a:rPr lang="en-US" dirty="0" err="1"/>
              <a:t>Brew_ID</a:t>
            </a:r>
            <a:r>
              <a:rPr lang="en-US" dirty="0"/>
              <a:t>"), all=FALSE)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7" y="2756514"/>
            <a:ext cx="9372375" cy="36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3. </a:t>
            </a:r>
            <a:r>
              <a:rPr lang="en-US" sz="1800" dirty="0"/>
              <a:t>Report the number of NA's in each column. </a:t>
            </a:r>
            <a:br>
              <a:rPr lang="en-US" sz="1800" dirty="0"/>
            </a:b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848" y="2093976"/>
            <a:ext cx="10058400" cy="26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 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 are interested in opening a craft brewery in the United States</a:t>
            </a:r>
          </a:p>
          <a:p>
            <a:pPr lvl="1"/>
            <a:r>
              <a:rPr lang="en-US" dirty="0"/>
              <a:t>We have been hired to identify:</a:t>
            </a:r>
          </a:p>
          <a:p>
            <a:pPr lvl="1"/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locations to place a new brewery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Strong market opportunity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Consider existing competition against regional economic strength 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Based upon current craft brewery landscape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products to offer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Most popular products on the market today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Opportunity to choose popular choices as a baseline while offering a chance to produce some uncommon options to create a market niche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7C6E2-B961-4F5D-A632-273BFAEB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3" y="919248"/>
            <a:ext cx="7408843" cy="501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Competitive Analysis of Surrounding Area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did a competitive analysis of stationing a Brewery within Alabama with a strategy to target the surrounding states.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This chart shows a clear visual of the states with the top beer style and ABV by Brewery.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Through our research we found the top three beers to sell would be.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American Brown Ale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American IPA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American Amber\ Red Ale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Top three states to target sells.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500" dirty="0"/>
              <a:t>Alabama 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500" dirty="0"/>
              <a:t>Tenseness 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500" dirty="0"/>
              <a:t>Mississippi</a:t>
            </a:r>
          </a:p>
          <a:p>
            <a:pPr marL="742950" lvl="1" indent="-182880">
              <a:buFont typeface="Wingdings" pitchFamily="2" charset="2"/>
              <a:buChar char="§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1383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Further Analysis of the Data Provided</a:t>
            </a:r>
          </a:p>
        </p:txBody>
      </p:sp>
    </p:spTree>
    <p:extLst>
      <p:ext uri="{BB962C8B-B14F-4D97-AF65-F5344CB8AC3E}">
        <p14:creationId xmlns:p14="http://schemas.microsoft.com/office/powerpoint/2010/main" val="407438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4. </a:t>
            </a:r>
            <a:r>
              <a:rPr lang="en-US" sz="1800" dirty="0"/>
              <a:t>Compute the median alcohol content and international bitterness unit for each state. Plot a bar chart to compare. </a:t>
            </a:r>
            <a:r>
              <a:rPr lang="en-US" sz="1800" dirty="0">
                <a:latin typeface="+mn-lt"/>
              </a:rPr>
              <a:t> 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02" y="2093976"/>
            <a:ext cx="3771567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19" y="2094484"/>
            <a:ext cx="377109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4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5. </a:t>
            </a:r>
            <a:r>
              <a:rPr lang="en-US" sz="1800" dirty="0"/>
              <a:t>Which state has the maximum alcoholic (ABV) beer? Which state has the most bitter (IBU) beer? </a:t>
            </a:r>
            <a:endParaRPr lang="en-US" sz="18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maxABV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beersnbrew$ABV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"State with maximum alcoholic (ABV) beer ” = “CO”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maxIBU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beersnbrew$IBU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"State with the most bitter (IBU) beer ” = “OR”</a:t>
            </a:r>
          </a:p>
        </p:txBody>
      </p:sp>
    </p:spTree>
    <p:extLst>
      <p:ext uri="{BB962C8B-B14F-4D97-AF65-F5344CB8AC3E}">
        <p14:creationId xmlns:p14="http://schemas.microsoft.com/office/powerpoint/2010/main" val="161939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6. </a:t>
            </a:r>
            <a:r>
              <a:rPr lang="en-US" sz="1800" dirty="0"/>
              <a:t>Summary statistics for the ABV variable.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975" y="2344554"/>
            <a:ext cx="10058400" cy="2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7. </a:t>
            </a:r>
            <a:r>
              <a:rPr lang="en-US" sz="1800" dirty="0"/>
              <a:t>Is there an apparent relationship between the bitterness of the beer and its alcoholic content? Draw a scatter plot.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8903" y="2019302"/>
            <a:ext cx="3771567" cy="405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978" y="2120900"/>
            <a:ext cx="560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beersnbrew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(x=IBU, y=ABV)) +</a:t>
            </a:r>
            <a:r>
              <a:rPr lang="en-US" dirty="0" err="1"/>
              <a:t>geom_point</a:t>
            </a:r>
            <a:r>
              <a:rPr lang="en-US" dirty="0"/>
              <a:t>(shape=18, color="blue")+</a:t>
            </a:r>
            <a:r>
              <a:rPr lang="en-US" dirty="0" err="1"/>
              <a:t>geom_smooth</a:t>
            </a:r>
            <a:r>
              <a:rPr lang="en-US" dirty="0"/>
              <a:t>(method=lm, se=FALSE, </a:t>
            </a:r>
            <a:r>
              <a:rPr lang="en-US" dirty="0" err="1"/>
              <a:t>linetype</a:t>
            </a:r>
            <a:r>
              <a:rPr lang="en-US" dirty="0"/>
              <a:t>="</a:t>
            </a:r>
            <a:r>
              <a:rPr lang="en-US" dirty="0" err="1"/>
              <a:t>dashed",color</a:t>
            </a:r>
            <a:r>
              <a:rPr lang="en-US" dirty="0"/>
              <a:t>="</a:t>
            </a:r>
            <a:r>
              <a:rPr lang="en-US" dirty="0" err="1"/>
              <a:t>darkred</a:t>
            </a:r>
            <a:r>
              <a:rPr lang="en-US" dirty="0"/>
              <a:t>")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2490" y="4075289"/>
            <a:ext cx="626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figure shows a fuzzy linear correlation with the</a:t>
            </a:r>
          </a:p>
          <a:p>
            <a:r>
              <a:rPr lang="en-US" dirty="0"/>
              <a:t>Coefficient correlation value as 0.4.</a:t>
            </a:r>
          </a:p>
          <a:p>
            <a:r>
              <a:rPr lang="en-US" dirty="0"/>
              <a:t>That proofs that there is a slight positive correlation </a:t>
            </a:r>
          </a:p>
          <a:p>
            <a:r>
              <a:rPr lang="en-US" dirty="0"/>
              <a:t>between the alcoholic content and bitterness.</a:t>
            </a:r>
          </a:p>
        </p:txBody>
      </p:sp>
    </p:spTree>
    <p:extLst>
      <p:ext uri="{BB962C8B-B14F-4D97-AF65-F5344CB8AC3E}">
        <p14:creationId xmlns:p14="http://schemas.microsoft.com/office/powerpoint/2010/main" val="209498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038684"/>
            <a:ext cx="9281160" cy="1219324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  <a:br>
              <a:rPr lang="en-US" sz="1800" dirty="0"/>
            </a:b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167128" y="1834958"/>
            <a:ext cx="9052560" cy="304495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Colorado has the highest number of breweries among all states followed by California, Michigan.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Portland has the highest number of breweries among all major US cities followed by Chicago, Seattle.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IPA is the most popular beer style in US.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 the best current opportunity, we suggest:	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open your craft brewery in Alabama</a:t>
            </a:r>
          </a:p>
          <a:p>
            <a:pPr marL="75438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craft an American Brown Ale, American IPA and American Amber\ Red Ale to have a competitive base that mirrors the demand across the country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experiment with crafting lesser produced beers to create demand for something new and attract new customers to try products not in the surrounding market.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9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presentation we will touch upon the following topics:</a:t>
            </a:r>
          </a:p>
          <a:p>
            <a:pPr lvl="2"/>
            <a:r>
              <a:rPr lang="en-US" dirty="0"/>
              <a:t>A general overview of the craft beer industry</a:t>
            </a:r>
          </a:p>
          <a:p>
            <a:pPr lvl="2"/>
            <a:r>
              <a:rPr lang="en-US" dirty="0"/>
              <a:t>A brief discussion of our data gathering and analysis</a:t>
            </a:r>
          </a:p>
          <a:p>
            <a:pPr lvl="2"/>
            <a:r>
              <a:rPr lang="en-US" dirty="0"/>
              <a:t>Discussion of best opportunities for a new brewery</a:t>
            </a:r>
          </a:p>
          <a:p>
            <a:pPr lvl="2"/>
            <a:r>
              <a:rPr lang="en-US" dirty="0"/>
              <a:t>Discussion of the beer options available</a:t>
            </a:r>
          </a:p>
          <a:p>
            <a:pPr lvl="2"/>
            <a:r>
              <a:rPr lang="en-US" dirty="0"/>
              <a:t>An analysis of the craft beer data</a:t>
            </a:r>
          </a:p>
          <a:p>
            <a:pPr lvl="2"/>
            <a:r>
              <a:rPr lang="en-US" dirty="0"/>
              <a:t>Conclusion with our recommendations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81364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AA4B0-28BC-4F7B-AB51-2EFBD9461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8" t="17561" r="20190" b="22439"/>
          <a:stretch/>
        </p:blipFill>
        <p:spPr>
          <a:xfrm>
            <a:off x="0" y="63405"/>
            <a:ext cx="8287603" cy="6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C56E2-5CA0-463D-8E07-8F447F99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Craft Beer Industry is Gaining Larger Market 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DECBA-C6C9-4569-82B4-0F7F5622F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While overall beer production is stagnant, craft beer grew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12.3% of volume sold was craft. An increase of 6.2%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21.8% of the dollar sales was craft. An increase of 10%.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average craft beer six pack sells for $25-$36. Far higher than the typical price for a national brewer’s products.</a:t>
            </a:r>
          </a:p>
        </p:txBody>
      </p:sp>
    </p:spTree>
    <p:extLst>
      <p:ext uri="{BB962C8B-B14F-4D97-AF65-F5344CB8AC3E}">
        <p14:creationId xmlns:p14="http://schemas.microsoft.com/office/powerpoint/2010/main" val="9048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27861-F7A6-4434-814B-85F18ECE0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0" t="25467" r="19784" b="26829"/>
          <a:stretch/>
        </p:blipFill>
        <p:spPr>
          <a:xfrm>
            <a:off x="6096000" y="2449580"/>
            <a:ext cx="6256663" cy="389719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11D5E8F-C338-43C4-8C39-AD240F6E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8016"/>
            <a:ext cx="10058400" cy="338328"/>
          </a:xfrm>
        </p:spPr>
        <p:txBody>
          <a:bodyPr>
            <a:normAutofit/>
          </a:bodyPr>
          <a:lstStyle/>
          <a:p>
            <a:r>
              <a:rPr lang="en-US" sz="1800" dirty="0"/>
              <a:t>The Craft Beer Industry is Still Growing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29476E-56FA-4C99-9E2A-2A218F78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66343"/>
            <a:ext cx="4754880" cy="2276857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After explosive growth the past few years, growth has slowed.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But there is still opportunity for a smart brewer.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breweries make up approximately 71% of the craft beer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Microbreweries are gaining 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Brewery: A brewery that produces over 15,000 barrels and produces beer in a traditional or non-mechanized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Microbrewery: produces less than 15,000 barrels and sells over 75% of its beer off-site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regional brewery is the goal but will need to start as a microbrewery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EFF8A-277F-49D3-8D3E-BE4D8FCCD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150" y="6332871"/>
            <a:ext cx="2310050" cy="278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ACD114-D9B4-4273-8DEB-7EAA7F906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5325"/>
            <a:ext cx="6323794" cy="26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 Gathering</a:t>
            </a:r>
            <a:br>
              <a:rPr lang="en-US" sz="6600" dirty="0"/>
            </a:br>
            <a:r>
              <a:rPr lang="en-US" sz="6600" dirty="0"/>
              <a:t>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5434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were provided two data sets to begin</a:t>
            </a:r>
          </a:p>
          <a:p>
            <a:pPr lvl="1"/>
            <a:r>
              <a:rPr lang="en-US" dirty="0"/>
              <a:t>A list of successful craft breweries across the nation</a:t>
            </a:r>
          </a:p>
          <a:p>
            <a:pPr lvl="2"/>
            <a:r>
              <a:rPr lang="en-US" dirty="0"/>
              <a:t>By Brewery Name, City, and State</a:t>
            </a:r>
          </a:p>
          <a:p>
            <a:pPr lvl="1"/>
            <a:r>
              <a:rPr lang="en-US" dirty="0"/>
              <a:t>A list of the bottled products these breweries offer</a:t>
            </a:r>
          </a:p>
          <a:p>
            <a:pPr lvl="2"/>
            <a:r>
              <a:rPr lang="en-US" dirty="0"/>
              <a:t>With the ABV, IBU, Craft Style, and Bottled Ounces</a:t>
            </a:r>
          </a:p>
          <a:p>
            <a:r>
              <a:rPr lang="en-US" dirty="0"/>
              <a:t>To assist with this we supplemented additional information from varying sources</a:t>
            </a:r>
          </a:p>
          <a:p>
            <a:pPr lvl="1"/>
            <a:r>
              <a:rPr lang="en-US" sz="1500" dirty="0"/>
              <a:t>States GDP per Capita - Spreadsheet that list the GDP per capita of each of the states over the past 20 years. </a:t>
            </a:r>
          </a:p>
          <a:p>
            <a:pPr lvl="1"/>
            <a:r>
              <a:rPr lang="en-US" sz="1500" dirty="0"/>
              <a:t>Barrels Per Year By State - Lists the total craft beer output for each state. </a:t>
            </a:r>
          </a:p>
          <a:p>
            <a:pPr lvl="1"/>
            <a:r>
              <a:rPr lang="en-US" sz="1500" dirty="0"/>
              <a:t>Economic Impact - The economic impact the craft beer industry has listed by state in terms of labor, sales, and designated by number of adults over 21</a:t>
            </a:r>
          </a:p>
          <a:p>
            <a:pPr lvl="1"/>
            <a:r>
              <a:rPr lang="en-US" sz="1500" dirty="0"/>
              <a:t>Total Populations By State - A total of 2016 populations broken down by over and under 18 years of age. </a:t>
            </a:r>
          </a:p>
          <a:p>
            <a:pPr lvl="1"/>
            <a:endParaRPr lang="en-US" sz="1500" dirty="0"/>
          </a:p>
          <a:p>
            <a:pPr lvl="1"/>
            <a:r>
              <a:rPr lang="en-US" sz="1500" dirty="0"/>
              <a:t>Note: Each of these files source information can be found in our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23269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dirty="0"/>
              <a:t>We have cleaned, merged, and analyzed the data</a:t>
            </a:r>
          </a:p>
          <a:p>
            <a:pPr lvl="1"/>
            <a:r>
              <a:rPr lang="en-US" dirty="0"/>
              <a:t>Using R and a little Excel</a:t>
            </a:r>
          </a:p>
          <a:p>
            <a:r>
              <a:rPr lang="en-US" dirty="0"/>
              <a:t>We have placed this all onto GitHub for you to view</a:t>
            </a:r>
          </a:p>
          <a:p>
            <a:r>
              <a:rPr lang="en-US" dirty="0"/>
              <a:t>We have answered seven basic questions regarding the information</a:t>
            </a:r>
          </a:p>
          <a:p>
            <a:pPr lvl="1"/>
            <a:r>
              <a:rPr lang="en-US" dirty="0"/>
              <a:t>This will be key to assisting you with your request</a:t>
            </a:r>
          </a:p>
          <a:p>
            <a:pPr lvl="1"/>
            <a:r>
              <a:rPr lang="en-US" dirty="0"/>
              <a:t>The data will lead us to the answers</a:t>
            </a:r>
          </a:p>
        </p:txBody>
      </p:sp>
    </p:spTree>
    <p:extLst>
      <p:ext uri="{BB962C8B-B14F-4D97-AF65-F5344CB8AC3E}">
        <p14:creationId xmlns:p14="http://schemas.microsoft.com/office/powerpoint/2010/main" val="3809480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502</TotalTime>
  <Words>1594</Words>
  <Application>Microsoft Office PowerPoint</Application>
  <PresentationFormat>Widescreen</PresentationFormat>
  <Paragraphs>378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Georgia</vt:lpstr>
      <vt:lpstr>Rockwell Extra Bold</vt:lpstr>
      <vt:lpstr>Trebuchet MS</vt:lpstr>
      <vt:lpstr>Wingdings</vt:lpstr>
      <vt:lpstr>Wood Type</vt:lpstr>
      <vt:lpstr>Craft Brewery Presentation</vt:lpstr>
      <vt:lpstr>Goals for this Presentation</vt:lpstr>
      <vt:lpstr>Overview</vt:lpstr>
      <vt:lpstr>Craft Beer Industry</vt:lpstr>
      <vt:lpstr>The Craft Beer Industry is Gaining Larger Market Share</vt:lpstr>
      <vt:lpstr>The Craft Beer Industry is Still Growing</vt:lpstr>
      <vt:lpstr>Data Gathering &amp; Analysis</vt:lpstr>
      <vt:lpstr>Data Used</vt:lpstr>
      <vt:lpstr>Our Analysis</vt:lpstr>
      <vt:lpstr>Best Opportunities for a New Craft Brewery</vt:lpstr>
      <vt:lpstr>What we are looking for</vt:lpstr>
      <vt:lpstr>Question 1: Number of Breweries  Per State</vt:lpstr>
      <vt:lpstr>Craft Breweries by State in Visual Form</vt:lpstr>
      <vt:lpstr>Brewery Analysis</vt:lpstr>
      <vt:lpstr>Bar Chart of Net Percentage</vt:lpstr>
      <vt:lpstr>Graph of Net Percentage and Conclusion</vt:lpstr>
      <vt:lpstr>Product Line Suggestions</vt:lpstr>
      <vt:lpstr>2. Merge beer data with the breweries data.  Print the first 6 observations and the last six observations to check the merged file.  </vt:lpstr>
      <vt:lpstr>3. Report the number of NA's in each column.    </vt:lpstr>
      <vt:lpstr>Competitive Analysis of Surrounding Area</vt:lpstr>
      <vt:lpstr>Further Analysis of the Data Provided</vt:lpstr>
      <vt:lpstr>4. Compute the median alcohol content and international bitterness unit for each state. Plot a bar chart to compare.  </vt:lpstr>
      <vt:lpstr>5. Which state has the maximum alcoholic (ABV) beer? Which state has the most bitter (IBU) beer? </vt:lpstr>
      <vt:lpstr>6. Summary statistics for the ABV variable.   </vt:lpstr>
      <vt:lpstr>7. Is there an apparent relationship between the bitterness of the beer and its alcoholic content? Draw a scatter plot.   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Bruce</cp:lastModifiedBy>
  <cp:revision>49</cp:revision>
  <dcterms:created xsi:type="dcterms:W3CDTF">2018-02-15T02:54:40Z</dcterms:created>
  <dcterms:modified xsi:type="dcterms:W3CDTF">2018-02-27T00:22:49Z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anthonye@microsoft.com</vt:lpwstr>
  </property>
  <property fmtid="{D5CDD505-2E9C-101B-9397-08002B2CF9AE}" pid="5" name="MSIP_Label_f42aa342-8706-4288-bd11-ebb85995028c_SetDate">
    <vt:lpwstr>2018-02-26T23:21:31.4442544Z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